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1" r:id="rId5"/>
  </p:sldMasterIdLst>
  <p:notesMasterIdLst>
    <p:notesMasterId r:id="rId26"/>
  </p:notesMasterIdLst>
  <p:handoutMasterIdLst>
    <p:handoutMasterId r:id="rId27"/>
  </p:handoutMasterIdLst>
  <p:sldIdLst>
    <p:sldId id="458" r:id="rId6"/>
    <p:sldId id="257" r:id="rId7"/>
    <p:sldId id="448" r:id="rId8"/>
    <p:sldId id="421" r:id="rId9"/>
    <p:sldId id="436" r:id="rId10"/>
    <p:sldId id="425" r:id="rId11"/>
    <p:sldId id="442" r:id="rId12"/>
    <p:sldId id="452" r:id="rId13"/>
    <p:sldId id="453" r:id="rId14"/>
    <p:sldId id="455" r:id="rId15"/>
    <p:sldId id="456" r:id="rId16"/>
    <p:sldId id="424" r:id="rId17"/>
    <p:sldId id="441" r:id="rId18"/>
    <p:sldId id="430" r:id="rId19"/>
    <p:sldId id="447" r:id="rId20"/>
    <p:sldId id="446" r:id="rId21"/>
    <p:sldId id="454" r:id="rId22"/>
    <p:sldId id="457" r:id="rId23"/>
    <p:sldId id="459" r:id="rId24"/>
    <p:sldId id="380" r:id="rId25"/>
  </p:sldIdLst>
  <p:sldSz cx="9144000" cy="6858000" type="screen4x3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" id="{1E026AF4-7D8D-4440-9E88-2C2423A7EC1D}">
          <p14:sldIdLst>
            <p14:sldId id="458"/>
            <p14:sldId id="257"/>
          </p14:sldIdLst>
        </p14:section>
        <p14:section name="Divider" id="{0E4E9617-114A-4401-B27D-F15567E143FF}">
          <p14:sldIdLst/>
        </p14:section>
        <p14:section name="Template Layouts" id="{21054ADB-6236-45F4-A4E7-A9BF583B553A}">
          <p14:sldIdLst>
            <p14:sldId id="448"/>
            <p14:sldId id="421"/>
            <p14:sldId id="436"/>
            <p14:sldId id="425"/>
            <p14:sldId id="442"/>
            <p14:sldId id="452"/>
            <p14:sldId id="453"/>
            <p14:sldId id="455"/>
            <p14:sldId id="456"/>
            <p14:sldId id="424"/>
            <p14:sldId id="441"/>
            <p14:sldId id="430"/>
            <p14:sldId id="447"/>
            <p14:sldId id="446"/>
            <p14:sldId id="454"/>
            <p14:sldId id="457"/>
            <p14:sldId id="459"/>
          </p14:sldIdLst>
        </p14:section>
        <p14:section name="Recommended Fonts and Colors" id="{5A064056-4D8D-4EF6-A054-B1A51DD6EA06}">
          <p14:sldIdLst/>
        </p14:section>
        <p14:section name="Template Layouts sample" id="{93E24445-4139-4FB2-A46F-E670FADFE4A5}">
          <p14:sldIdLst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a Cerillo" initials="DC" lastIdx="2" clrIdx="0">
    <p:extLst>
      <p:ext uri="{19B8F6BF-5375-455C-9EA6-DF929625EA0E}">
        <p15:presenceInfo xmlns:p15="http://schemas.microsoft.com/office/powerpoint/2012/main" userId="Dana Ceri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140152"/>
    <a:srgbClr val="00297A"/>
    <a:srgbClr val="7F7F7F"/>
    <a:srgbClr val="EAA221"/>
    <a:srgbClr val="05A8AA"/>
    <a:srgbClr val="25993F"/>
    <a:srgbClr val="651366"/>
    <a:srgbClr val="FF7E00"/>
    <a:srgbClr val="005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1E023-5F8F-4EA3-BF28-C5CED777A56C}" v="7" dt="2020-08-10T01:19:30.6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0976" autoAdjust="0"/>
  </p:normalViewPr>
  <p:slideViewPr>
    <p:cSldViewPr snapToGrid="0" showGuides="1">
      <p:cViewPr varScale="1">
        <p:scale>
          <a:sx n="67" d="100"/>
          <a:sy n="67" d="100"/>
        </p:scale>
        <p:origin x="128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478"/>
    </p:cViewPr>
  </p:sorterViewPr>
  <p:notesViewPr>
    <p:cSldViewPr snapToGrid="0" showGuides="1">
      <p:cViewPr varScale="1">
        <p:scale>
          <a:sx n="54" d="100"/>
          <a:sy n="54" d="100"/>
        </p:scale>
        <p:origin x="25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飞 金" userId="8706e67b97f92904" providerId="LiveId" clId="{AB7F7798-5A1E-4BB2-8CC7-A76889D25ABA}"/>
    <pc:docChg chg="modSld">
      <pc:chgData name="飞 金" userId="8706e67b97f92904" providerId="LiveId" clId="{AB7F7798-5A1E-4BB2-8CC7-A76889D25ABA}" dt="2020-05-13T01:33:25.371" v="15" actId="6549"/>
      <pc:docMkLst>
        <pc:docMk/>
      </pc:docMkLst>
      <pc:sldChg chg="modSp mod">
        <pc:chgData name="飞 金" userId="8706e67b97f92904" providerId="LiveId" clId="{AB7F7798-5A1E-4BB2-8CC7-A76889D25ABA}" dt="2020-05-13T01:33:25.371" v="15" actId="6549"/>
        <pc:sldMkLst>
          <pc:docMk/>
          <pc:sldMk cId="1034943108" sldId="442"/>
        </pc:sldMkLst>
        <pc:spChg chg="mod">
          <ac:chgData name="飞 金" userId="8706e67b97f92904" providerId="LiveId" clId="{AB7F7798-5A1E-4BB2-8CC7-A76889D25ABA}" dt="2020-05-13T01:33:25.371" v="15" actId="6549"/>
          <ac:spMkLst>
            <pc:docMk/>
            <pc:sldMk cId="1034943108" sldId="442"/>
            <ac:spMk id="3" creationId="{00000000-0000-0000-0000-000000000000}"/>
          </ac:spMkLst>
        </pc:spChg>
      </pc:sldChg>
    </pc:docChg>
  </pc:docChgLst>
  <pc:docChgLst>
    <pc:chgData name="飞 金" userId="8706e67b97f92904" providerId="LiveId" clId="{C641E023-5F8F-4EA3-BF28-C5CED777A56C}"/>
    <pc:docChg chg="addSld modSld modSection">
      <pc:chgData name="飞 金" userId="8706e67b97f92904" providerId="LiveId" clId="{C641E023-5F8F-4EA3-BF28-C5CED777A56C}" dt="2020-08-10T01:19:44.482" v="105" actId="1076"/>
      <pc:docMkLst>
        <pc:docMk/>
      </pc:docMkLst>
      <pc:sldChg chg="modSp mod">
        <pc:chgData name="飞 金" userId="8706e67b97f92904" providerId="LiveId" clId="{C641E023-5F8F-4EA3-BF28-C5CED777A56C}" dt="2020-08-10T00:58:27.196" v="1" actId="20577"/>
        <pc:sldMkLst>
          <pc:docMk/>
          <pc:sldMk cId="1126109678" sldId="424"/>
        </pc:sldMkLst>
        <pc:spChg chg="mod">
          <ac:chgData name="飞 金" userId="8706e67b97f92904" providerId="LiveId" clId="{C641E023-5F8F-4EA3-BF28-C5CED777A56C}" dt="2020-08-10T00:58:27.196" v="1" actId="20577"/>
          <ac:spMkLst>
            <pc:docMk/>
            <pc:sldMk cId="1126109678" sldId="424"/>
            <ac:spMk id="3" creationId="{00000000-0000-0000-0000-000000000000}"/>
          </ac:spMkLst>
        </pc:spChg>
      </pc:sldChg>
      <pc:sldChg chg="modSp mod">
        <pc:chgData name="飞 金" userId="8706e67b97f92904" providerId="LiveId" clId="{C641E023-5F8F-4EA3-BF28-C5CED777A56C}" dt="2020-08-10T01:17:02.267" v="19" actId="1036"/>
        <pc:sldMkLst>
          <pc:docMk/>
          <pc:sldMk cId="335010857" sldId="436"/>
        </pc:sldMkLst>
        <pc:spChg chg="mod">
          <ac:chgData name="飞 金" userId="8706e67b97f92904" providerId="LiveId" clId="{C641E023-5F8F-4EA3-BF28-C5CED777A56C}" dt="2020-08-10T01:16:54.570" v="5" actId="20577"/>
          <ac:spMkLst>
            <pc:docMk/>
            <pc:sldMk cId="335010857" sldId="436"/>
            <ac:spMk id="3" creationId="{00000000-0000-0000-0000-000000000000}"/>
          </ac:spMkLst>
        </pc:spChg>
        <pc:spChg chg="mod">
          <ac:chgData name="飞 金" userId="8706e67b97f92904" providerId="LiveId" clId="{C641E023-5F8F-4EA3-BF28-C5CED777A56C}" dt="2020-08-10T01:17:02.267" v="19" actId="1036"/>
          <ac:spMkLst>
            <pc:docMk/>
            <pc:sldMk cId="335010857" sldId="436"/>
            <ac:spMk id="20" creationId="{A4CB9EF4-BF8B-4893-866E-E9AE89232896}"/>
          </ac:spMkLst>
        </pc:spChg>
        <pc:spChg chg="mod">
          <ac:chgData name="飞 金" userId="8706e67b97f92904" providerId="LiveId" clId="{C641E023-5F8F-4EA3-BF28-C5CED777A56C}" dt="2020-08-10T01:17:02.267" v="19" actId="1036"/>
          <ac:spMkLst>
            <pc:docMk/>
            <pc:sldMk cId="335010857" sldId="436"/>
            <ac:spMk id="21" creationId="{681C53A9-FC06-495C-ADFF-D497FE2F8AE1}"/>
          </ac:spMkLst>
        </pc:spChg>
        <pc:spChg chg="mod">
          <ac:chgData name="飞 金" userId="8706e67b97f92904" providerId="LiveId" clId="{C641E023-5F8F-4EA3-BF28-C5CED777A56C}" dt="2020-08-10T01:17:02.267" v="19" actId="1036"/>
          <ac:spMkLst>
            <pc:docMk/>
            <pc:sldMk cId="335010857" sldId="436"/>
            <ac:spMk id="22" creationId="{CA3C464A-ABD6-43F6-AF47-B9C03A2AB884}"/>
          </ac:spMkLst>
        </pc:spChg>
        <pc:spChg chg="mod">
          <ac:chgData name="飞 金" userId="8706e67b97f92904" providerId="LiveId" clId="{C641E023-5F8F-4EA3-BF28-C5CED777A56C}" dt="2020-08-10T01:17:02.267" v="19" actId="1036"/>
          <ac:spMkLst>
            <pc:docMk/>
            <pc:sldMk cId="335010857" sldId="436"/>
            <ac:spMk id="23" creationId="{2312EDE1-CEA1-4EA4-A81C-3FBB5E57F252}"/>
          </ac:spMkLst>
        </pc:spChg>
        <pc:spChg chg="mod">
          <ac:chgData name="飞 金" userId="8706e67b97f92904" providerId="LiveId" clId="{C641E023-5F8F-4EA3-BF28-C5CED777A56C}" dt="2020-08-10T01:17:02.267" v="19" actId="1036"/>
          <ac:spMkLst>
            <pc:docMk/>
            <pc:sldMk cId="335010857" sldId="436"/>
            <ac:spMk id="24" creationId="{E46994DF-B946-4497-BD7D-7EB731B857F5}"/>
          </ac:spMkLst>
        </pc:spChg>
        <pc:spChg chg="mod">
          <ac:chgData name="飞 金" userId="8706e67b97f92904" providerId="LiveId" clId="{C641E023-5F8F-4EA3-BF28-C5CED777A56C}" dt="2020-08-10T01:17:02.267" v="19" actId="1036"/>
          <ac:spMkLst>
            <pc:docMk/>
            <pc:sldMk cId="335010857" sldId="436"/>
            <ac:spMk id="25" creationId="{9CB22CB8-DA83-4CDB-B812-EA6EFF5CE9CB}"/>
          </ac:spMkLst>
        </pc:spChg>
        <pc:spChg chg="mod">
          <ac:chgData name="飞 金" userId="8706e67b97f92904" providerId="LiveId" clId="{C641E023-5F8F-4EA3-BF28-C5CED777A56C}" dt="2020-08-10T01:17:02.267" v="19" actId="1036"/>
          <ac:spMkLst>
            <pc:docMk/>
            <pc:sldMk cId="335010857" sldId="436"/>
            <ac:spMk id="26" creationId="{36050B14-D83F-435E-911A-97490881C9B2}"/>
          </ac:spMkLst>
        </pc:spChg>
        <pc:spChg chg="mod">
          <ac:chgData name="飞 金" userId="8706e67b97f92904" providerId="LiveId" clId="{C641E023-5F8F-4EA3-BF28-C5CED777A56C}" dt="2020-08-10T01:17:02.267" v="19" actId="1036"/>
          <ac:spMkLst>
            <pc:docMk/>
            <pc:sldMk cId="335010857" sldId="436"/>
            <ac:spMk id="27" creationId="{33D4DE7A-2C63-4D2D-8A7F-533419F8E5AC}"/>
          </ac:spMkLst>
        </pc:spChg>
        <pc:spChg chg="mod">
          <ac:chgData name="飞 金" userId="8706e67b97f92904" providerId="LiveId" clId="{C641E023-5F8F-4EA3-BF28-C5CED777A56C}" dt="2020-08-10T01:17:02.267" v="19" actId="1036"/>
          <ac:spMkLst>
            <pc:docMk/>
            <pc:sldMk cId="335010857" sldId="436"/>
            <ac:spMk id="35" creationId="{FF15220C-30D8-402F-87C1-C346AD15C4B8}"/>
          </ac:spMkLst>
        </pc:spChg>
        <pc:spChg chg="mod">
          <ac:chgData name="飞 金" userId="8706e67b97f92904" providerId="LiveId" clId="{C641E023-5F8F-4EA3-BF28-C5CED777A56C}" dt="2020-08-10T01:17:02.267" v="19" actId="1036"/>
          <ac:spMkLst>
            <pc:docMk/>
            <pc:sldMk cId="335010857" sldId="436"/>
            <ac:spMk id="36" creationId="{4D512879-67B6-43CB-8912-BEAD1E669A5E}"/>
          </ac:spMkLst>
        </pc:spChg>
        <pc:cxnChg chg="mod">
          <ac:chgData name="飞 金" userId="8706e67b97f92904" providerId="LiveId" clId="{C641E023-5F8F-4EA3-BF28-C5CED777A56C}" dt="2020-08-10T01:17:02.267" v="19" actId="1036"/>
          <ac:cxnSpMkLst>
            <pc:docMk/>
            <pc:sldMk cId="335010857" sldId="436"/>
            <ac:cxnSpMk id="28" creationId="{2A660336-6D4E-44A2-91A2-EDC607238193}"/>
          </ac:cxnSpMkLst>
        </pc:cxnChg>
        <pc:cxnChg chg="mod">
          <ac:chgData name="飞 金" userId="8706e67b97f92904" providerId="LiveId" clId="{C641E023-5F8F-4EA3-BF28-C5CED777A56C}" dt="2020-08-10T01:17:02.267" v="19" actId="1036"/>
          <ac:cxnSpMkLst>
            <pc:docMk/>
            <pc:sldMk cId="335010857" sldId="436"/>
            <ac:cxnSpMk id="29" creationId="{24BFAB6B-49A3-42AD-8310-304E92C0D01A}"/>
          </ac:cxnSpMkLst>
        </pc:cxnChg>
        <pc:cxnChg chg="mod">
          <ac:chgData name="飞 金" userId="8706e67b97f92904" providerId="LiveId" clId="{C641E023-5F8F-4EA3-BF28-C5CED777A56C}" dt="2020-08-10T01:17:02.267" v="19" actId="1036"/>
          <ac:cxnSpMkLst>
            <pc:docMk/>
            <pc:sldMk cId="335010857" sldId="436"/>
            <ac:cxnSpMk id="30" creationId="{CCAB62C8-FAAD-45A5-9303-C58F6C30C978}"/>
          </ac:cxnSpMkLst>
        </pc:cxnChg>
        <pc:cxnChg chg="mod">
          <ac:chgData name="飞 金" userId="8706e67b97f92904" providerId="LiveId" clId="{C641E023-5F8F-4EA3-BF28-C5CED777A56C}" dt="2020-08-10T01:17:02.267" v="19" actId="1036"/>
          <ac:cxnSpMkLst>
            <pc:docMk/>
            <pc:sldMk cId="335010857" sldId="436"/>
            <ac:cxnSpMk id="31" creationId="{30544401-4825-4EA5-837B-9AD647822F9E}"/>
          </ac:cxnSpMkLst>
        </pc:cxnChg>
        <pc:cxnChg chg="mod">
          <ac:chgData name="飞 金" userId="8706e67b97f92904" providerId="LiveId" clId="{C641E023-5F8F-4EA3-BF28-C5CED777A56C}" dt="2020-08-10T01:17:02.267" v="19" actId="1036"/>
          <ac:cxnSpMkLst>
            <pc:docMk/>
            <pc:sldMk cId="335010857" sldId="436"/>
            <ac:cxnSpMk id="32" creationId="{314238A2-2B22-4C98-9166-17E88ACBF49C}"/>
          </ac:cxnSpMkLst>
        </pc:cxnChg>
        <pc:cxnChg chg="mod">
          <ac:chgData name="飞 金" userId="8706e67b97f92904" providerId="LiveId" clId="{C641E023-5F8F-4EA3-BF28-C5CED777A56C}" dt="2020-08-10T01:17:02.267" v="19" actId="1036"/>
          <ac:cxnSpMkLst>
            <pc:docMk/>
            <pc:sldMk cId="335010857" sldId="436"/>
            <ac:cxnSpMk id="33" creationId="{BAF3DF53-3B48-41C4-93C0-9DD9419AF9EC}"/>
          </ac:cxnSpMkLst>
        </pc:cxnChg>
        <pc:cxnChg chg="mod">
          <ac:chgData name="飞 金" userId="8706e67b97f92904" providerId="LiveId" clId="{C641E023-5F8F-4EA3-BF28-C5CED777A56C}" dt="2020-08-10T01:17:02.267" v="19" actId="1036"/>
          <ac:cxnSpMkLst>
            <pc:docMk/>
            <pc:sldMk cId="335010857" sldId="436"/>
            <ac:cxnSpMk id="37" creationId="{0BA525BF-DEFD-4886-9BCC-BDDFA904A726}"/>
          </ac:cxnSpMkLst>
        </pc:cxnChg>
        <pc:cxnChg chg="mod">
          <ac:chgData name="飞 金" userId="8706e67b97f92904" providerId="LiveId" clId="{C641E023-5F8F-4EA3-BF28-C5CED777A56C}" dt="2020-08-10T01:17:02.267" v="19" actId="1036"/>
          <ac:cxnSpMkLst>
            <pc:docMk/>
            <pc:sldMk cId="335010857" sldId="436"/>
            <ac:cxnSpMk id="38" creationId="{62CD5D8C-CC17-4ABF-8B63-F5761BA740B8}"/>
          </ac:cxnSpMkLst>
        </pc:cxnChg>
        <pc:cxnChg chg="mod">
          <ac:chgData name="飞 金" userId="8706e67b97f92904" providerId="LiveId" clId="{C641E023-5F8F-4EA3-BF28-C5CED777A56C}" dt="2020-08-10T01:17:02.267" v="19" actId="1036"/>
          <ac:cxnSpMkLst>
            <pc:docMk/>
            <pc:sldMk cId="335010857" sldId="436"/>
            <ac:cxnSpMk id="39" creationId="{39707ED9-2889-44F1-97CE-5D0C0A02696E}"/>
          </ac:cxnSpMkLst>
        </pc:cxnChg>
      </pc:sldChg>
      <pc:sldChg chg="modSp new mod">
        <pc:chgData name="飞 金" userId="8706e67b97f92904" providerId="LiveId" clId="{C641E023-5F8F-4EA3-BF28-C5CED777A56C}" dt="2020-08-10T01:19:44.482" v="105" actId="1076"/>
        <pc:sldMkLst>
          <pc:docMk/>
          <pc:sldMk cId="1809009483" sldId="459"/>
        </pc:sldMkLst>
        <pc:spChg chg="mod">
          <ac:chgData name="飞 金" userId="8706e67b97f92904" providerId="LiveId" clId="{C641E023-5F8F-4EA3-BF28-C5CED777A56C}" dt="2020-08-10T01:19:44.482" v="105" actId="1076"/>
          <ac:spMkLst>
            <pc:docMk/>
            <pc:sldMk cId="1809009483" sldId="459"/>
            <ac:spMk id="2" creationId="{9C4E210F-9306-470D-AD77-DEC4949AB810}"/>
          </ac:spMkLst>
        </pc:spChg>
        <pc:spChg chg="mod">
          <ac:chgData name="飞 金" userId="8706e67b97f92904" providerId="LiveId" clId="{C641E023-5F8F-4EA3-BF28-C5CED777A56C}" dt="2020-08-10T01:19:39.595" v="104" actId="14100"/>
          <ac:spMkLst>
            <pc:docMk/>
            <pc:sldMk cId="1809009483" sldId="459"/>
            <ac:spMk id="3" creationId="{3640D17D-14E2-4A45-80D7-1FCF8BADC932}"/>
          </ac:spMkLst>
        </pc:spChg>
      </pc:sldChg>
    </pc:docChg>
  </pc:docChgLst>
  <pc:docChgLst>
    <pc:chgData name="飞 金" userId="8706e67b97f92904" providerId="LiveId" clId="{8ACBF2EA-DAF7-4D1B-A092-4D0EEE5254E9}"/>
    <pc:docChg chg="undo custSel addSld delSld modSld modSection">
      <pc:chgData name="飞 金" userId="8706e67b97f92904" providerId="LiveId" clId="{8ACBF2EA-DAF7-4D1B-A092-4D0EEE5254E9}" dt="2020-08-05T06:40:00.576" v="1198"/>
      <pc:docMkLst>
        <pc:docMk/>
      </pc:docMkLst>
      <pc:sldChg chg="del">
        <pc:chgData name="飞 金" userId="8706e67b97f92904" providerId="LiveId" clId="{8ACBF2EA-DAF7-4D1B-A092-4D0EEE5254E9}" dt="2020-08-03T03:00:04.667" v="0" actId="47"/>
        <pc:sldMkLst>
          <pc:docMk/>
          <pc:sldMk cId="344810404" sldId="420"/>
        </pc:sldMkLst>
      </pc:sldChg>
      <pc:sldChg chg="addSp delSp modSp mod">
        <pc:chgData name="飞 金" userId="8706e67b97f92904" providerId="LiveId" clId="{8ACBF2EA-DAF7-4D1B-A092-4D0EEE5254E9}" dt="2020-08-05T02:37:54.613" v="374" actId="478"/>
        <pc:sldMkLst>
          <pc:docMk/>
          <pc:sldMk cId="3765354121" sldId="421"/>
        </pc:sldMkLst>
        <pc:spChg chg="mod">
          <ac:chgData name="飞 金" userId="8706e67b97f92904" providerId="LiveId" clId="{8ACBF2EA-DAF7-4D1B-A092-4D0EEE5254E9}" dt="2020-08-05T02:28:21.681" v="36" actId="20577"/>
          <ac:spMkLst>
            <pc:docMk/>
            <pc:sldMk cId="3765354121" sldId="421"/>
            <ac:spMk id="2" creationId="{00000000-0000-0000-0000-000000000000}"/>
          </ac:spMkLst>
        </pc:spChg>
        <pc:spChg chg="mod">
          <ac:chgData name="飞 金" userId="8706e67b97f92904" providerId="LiveId" clId="{8ACBF2EA-DAF7-4D1B-A092-4D0EEE5254E9}" dt="2020-08-05T02:36:10.862" v="282" actId="1037"/>
          <ac:spMkLst>
            <pc:docMk/>
            <pc:sldMk cId="3765354121" sldId="421"/>
            <ac:spMk id="4" creationId="{00000000-0000-0000-0000-000000000000}"/>
          </ac:spMkLst>
        </pc:spChg>
        <pc:spChg chg="mod">
          <ac:chgData name="飞 金" userId="8706e67b97f92904" providerId="LiveId" clId="{8ACBF2EA-DAF7-4D1B-A092-4D0EEE5254E9}" dt="2020-08-05T02:28:54.066" v="79" actId="207"/>
          <ac:spMkLst>
            <pc:docMk/>
            <pc:sldMk cId="3765354121" sldId="421"/>
            <ac:spMk id="8" creationId="{00000000-0000-0000-0000-000000000000}"/>
          </ac:spMkLst>
        </pc:spChg>
        <pc:spChg chg="mod">
          <ac:chgData name="飞 金" userId="8706e67b97f92904" providerId="LiveId" clId="{8ACBF2EA-DAF7-4D1B-A092-4D0EEE5254E9}" dt="2020-08-05T02:32:38.042" v="253" actId="1035"/>
          <ac:spMkLst>
            <pc:docMk/>
            <pc:sldMk cId="3765354121" sldId="421"/>
            <ac:spMk id="9" creationId="{00000000-0000-0000-0000-000000000000}"/>
          </ac:spMkLst>
        </pc:spChg>
        <pc:spChg chg="mod">
          <ac:chgData name="飞 金" userId="8706e67b97f92904" providerId="LiveId" clId="{8ACBF2EA-DAF7-4D1B-A092-4D0EEE5254E9}" dt="2020-08-05T02:31:26.944" v="101" actId="1038"/>
          <ac:spMkLst>
            <pc:docMk/>
            <pc:sldMk cId="3765354121" sldId="421"/>
            <ac:spMk id="10" creationId="{00000000-0000-0000-0000-000000000000}"/>
          </ac:spMkLst>
        </pc:spChg>
        <pc:spChg chg="mod">
          <ac:chgData name="飞 金" userId="8706e67b97f92904" providerId="LiveId" clId="{8ACBF2EA-DAF7-4D1B-A092-4D0EEE5254E9}" dt="2020-08-05T02:31:50.942" v="160" actId="207"/>
          <ac:spMkLst>
            <pc:docMk/>
            <pc:sldMk cId="3765354121" sldId="421"/>
            <ac:spMk id="11" creationId="{00000000-0000-0000-0000-000000000000}"/>
          </ac:spMkLst>
        </pc:spChg>
        <pc:spChg chg="mod">
          <ac:chgData name="飞 金" userId="8706e67b97f92904" providerId="LiveId" clId="{8ACBF2EA-DAF7-4D1B-A092-4D0EEE5254E9}" dt="2020-08-05T02:32:47.633" v="254" actId="207"/>
          <ac:spMkLst>
            <pc:docMk/>
            <pc:sldMk cId="3765354121" sldId="421"/>
            <ac:spMk id="13" creationId="{00000000-0000-0000-0000-000000000000}"/>
          </ac:spMkLst>
        </pc:spChg>
        <pc:spChg chg="mod">
          <ac:chgData name="飞 金" userId="8706e67b97f92904" providerId="LiveId" clId="{8ACBF2EA-DAF7-4D1B-A092-4D0EEE5254E9}" dt="2020-08-05T02:32:10.194" v="180" actId="207"/>
          <ac:spMkLst>
            <pc:docMk/>
            <pc:sldMk cId="3765354121" sldId="421"/>
            <ac:spMk id="16" creationId="{00000000-0000-0000-0000-000000000000}"/>
          </ac:spMkLst>
        </pc:spChg>
        <pc:spChg chg="del">
          <ac:chgData name="飞 金" userId="8706e67b97f92904" providerId="LiveId" clId="{8ACBF2EA-DAF7-4D1B-A092-4D0EEE5254E9}" dt="2020-08-05T02:33:37.171" v="262" actId="478"/>
          <ac:spMkLst>
            <pc:docMk/>
            <pc:sldMk cId="3765354121" sldId="421"/>
            <ac:spMk id="27" creationId="{00000000-0000-0000-0000-000000000000}"/>
          </ac:spMkLst>
        </pc:spChg>
        <pc:spChg chg="mod">
          <ac:chgData name="飞 金" userId="8706e67b97f92904" providerId="LiveId" clId="{8ACBF2EA-DAF7-4D1B-A092-4D0EEE5254E9}" dt="2020-08-05T02:32:59.312" v="261" actId="20577"/>
          <ac:spMkLst>
            <pc:docMk/>
            <pc:sldMk cId="3765354121" sldId="421"/>
            <ac:spMk id="31" creationId="{00000000-0000-0000-0000-000000000000}"/>
          </ac:spMkLst>
        </pc:spChg>
        <pc:spChg chg="mod">
          <ac:chgData name="飞 金" userId="8706e67b97f92904" providerId="LiveId" clId="{8ACBF2EA-DAF7-4D1B-A092-4D0EEE5254E9}" dt="2020-08-05T02:37:49.402" v="372" actId="14100"/>
          <ac:spMkLst>
            <pc:docMk/>
            <pc:sldMk cId="3765354121" sldId="421"/>
            <ac:spMk id="34" creationId="{00000000-0000-0000-0000-000000000000}"/>
          </ac:spMkLst>
        </pc:spChg>
        <pc:cxnChg chg="del">
          <ac:chgData name="飞 金" userId="8706e67b97f92904" providerId="LiveId" clId="{8ACBF2EA-DAF7-4D1B-A092-4D0EEE5254E9}" dt="2020-08-05T02:37:54.613" v="374" actId="478"/>
          <ac:cxnSpMkLst>
            <pc:docMk/>
            <pc:sldMk cId="3765354121" sldId="421"/>
            <ac:cxnSpMk id="28" creationId="{00000000-0000-0000-0000-000000000000}"/>
          </ac:cxnSpMkLst>
        </pc:cxnChg>
        <pc:cxnChg chg="del mod">
          <ac:chgData name="飞 金" userId="8706e67b97f92904" providerId="LiveId" clId="{8ACBF2EA-DAF7-4D1B-A092-4D0EEE5254E9}" dt="2020-08-05T02:33:50.124" v="264" actId="478"/>
          <ac:cxnSpMkLst>
            <pc:docMk/>
            <pc:sldMk cId="3765354121" sldId="421"/>
            <ac:cxnSpMk id="30" creationId="{00000000-0000-0000-0000-000000000000}"/>
          </ac:cxnSpMkLst>
        </pc:cxnChg>
        <pc:cxnChg chg="mod">
          <ac:chgData name="飞 金" userId="8706e67b97f92904" providerId="LiveId" clId="{8ACBF2EA-DAF7-4D1B-A092-4D0EEE5254E9}" dt="2020-08-05T02:34:49.392" v="268" actId="14100"/>
          <ac:cxnSpMkLst>
            <pc:docMk/>
            <pc:sldMk cId="3765354121" sldId="421"/>
            <ac:cxnSpMk id="40" creationId="{00000000-0000-0000-0000-000000000000}"/>
          </ac:cxnSpMkLst>
        </pc:cxnChg>
        <pc:cxnChg chg="del">
          <ac:chgData name="飞 金" userId="8706e67b97f92904" providerId="LiveId" clId="{8ACBF2EA-DAF7-4D1B-A092-4D0EEE5254E9}" dt="2020-08-05T02:37:53.453" v="373" actId="478"/>
          <ac:cxnSpMkLst>
            <pc:docMk/>
            <pc:sldMk cId="3765354121" sldId="421"/>
            <ac:cxnSpMk id="41" creationId="{00000000-0000-0000-0000-000000000000}"/>
          </ac:cxnSpMkLst>
        </pc:cxnChg>
        <pc:cxnChg chg="add mod">
          <ac:chgData name="飞 金" userId="8706e67b97f92904" providerId="LiveId" clId="{8ACBF2EA-DAF7-4D1B-A092-4D0EEE5254E9}" dt="2020-08-05T02:34:21.003" v="266" actId="1076"/>
          <ac:cxnSpMkLst>
            <pc:docMk/>
            <pc:sldMk cId="3765354121" sldId="421"/>
            <ac:cxnSpMk id="45" creationId="{3ED28AD6-C895-4BD2-A453-9CA4C5CFD538}"/>
          </ac:cxnSpMkLst>
        </pc:cxnChg>
        <pc:cxnChg chg="add mod">
          <ac:chgData name="飞 金" userId="8706e67b97f92904" providerId="LiveId" clId="{8ACBF2EA-DAF7-4D1B-A092-4D0EEE5254E9}" dt="2020-08-05T02:35:03.990" v="272" actId="14100"/>
          <ac:cxnSpMkLst>
            <pc:docMk/>
            <pc:sldMk cId="3765354121" sldId="421"/>
            <ac:cxnSpMk id="47" creationId="{67C8478B-CF48-4F2F-B35E-1A6A237E7832}"/>
          </ac:cxnSpMkLst>
        </pc:cxnChg>
        <pc:cxnChg chg="add mod">
          <ac:chgData name="飞 金" userId="8706e67b97f92904" providerId="LiveId" clId="{8ACBF2EA-DAF7-4D1B-A092-4D0EEE5254E9}" dt="2020-08-05T02:35:11.391" v="275" actId="14100"/>
          <ac:cxnSpMkLst>
            <pc:docMk/>
            <pc:sldMk cId="3765354121" sldId="421"/>
            <ac:cxnSpMk id="48" creationId="{8C45C095-E938-4F77-9AC6-F44CFD32AE5C}"/>
          </ac:cxnSpMkLst>
        </pc:cxnChg>
        <pc:cxnChg chg="mod">
          <ac:chgData name="飞 金" userId="8706e67b97f92904" providerId="LiveId" clId="{8ACBF2EA-DAF7-4D1B-A092-4D0EEE5254E9}" dt="2020-08-05T02:34:38.024" v="267" actId="14100"/>
          <ac:cxnSpMkLst>
            <pc:docMk/>
            <pc:sldMk cId="3765354121" sldId="421"/>
            <ac:cxnSpMk id="49" creationId="{00000000-0000-0000-0000-000000000000}"/>
          </ac:cxnSpMkLst>
        </pc:cxnChg>
        <pc:cxnChg chg="del mod">
          <ac:chgData name="飞 金" userId="8706e67b97f92904" providerId="LiveId" clId="{8ACBF2EA-DAF7-4D1B-A092-4D0EEE5254E9}" dt="2020-08-05T02:33:40.441" v="263" actId="478"/>
          <ac:cxnSpMkLst>
            <pc:docMk/>
            <pc:sldMk cId="3765354121" sldId="421"/>
            <ac:cxnSpMk id="52" creationId="{00000000-0000-0000-0000-000000000000}"/>
          </ac:cxnSpMkLst>
        </pc:cxnChg>
      </pc:sldChg>
      <pc:sldChg chg="del">
        <pc:chgData name="飞 金" userId="8706e67b97f92904" providerId="LiveId" clId="{8ACBF2EA-DAF7-4D1B-A092-4D0EEE5254E9}" dt="2020-08-05T02:27:32.923" v="32" actId="47"/>
        <pc:sldMkLst>
          <pc:docMk/>
          <pc:sldMk cId="2727181864" sldId="422"/>
        </pc:sldMkLst>
      </pc:sldChg>
      <pc:sldChg chg="del">
        <pc:chgData name="飞 金" userId="8706e67b97f92904" providerId="LiveId" clId="{8ACBF2EA-DAF7-4D1B-A092-4D0EEE5254E9}" dt="2020-08-05T02:46:01.046" v="382" actId="47"/>
        <pc:sldMkLst>
          <pc:docMk/>
          <pc:sldMk cId="763569569" sldId="426"/>
        </pc:sldMkLst>
      </pc:sldChg>
      <pc:sldChg chg="mod modShow">
        <pc:chgData name="飞 金" userId="8706e67b97f92904" providerId="LiveId" clId="{8ACBF2EA-DAF7-4D1B-A092-4D0EEE5254E9}" dt="2020-08-05T02:47:10.771" v="384" actId="729"/>
        <pc:sldMkLst>
          <pc:docMk/>
          <pc:sldMk cId="2299156476" sldId="427"/>
        </pc:sldMkLst>
      </pc:sldChg>
      <pc:sldChg chg="mod modShow">
        <pc:chgData name="飞 金" userId="8706e67b97f92904" providerId="LiveId" clId="{8ACBF2EA-DAF7-4D1B-A092-4D0EEE5254E9}" dt="2020-08-05T02:47:05.133" v="383" actId="729"/>
        <pc:sldMkLst>
          <pc:docMk/>
          <pc:sldMk cId="2803882345" sldId="431"/>
        </pc:sldMkLst>
      </pc:sldChg>
      <pc:sldChg chg="delSp del mod">
        <pc:chgData name="飞 金" userId="8706e67b97f92904" providerId="LiveId" clId="{8ACBF2EA-DAF7-4D1B-A092-4D0EEE5254E9}" dt="2020-08-05T02:26:45.235" v="3" actId="47"/>
        <pc:sldMkLst>
          <pc:docMk/>
          <pc:sldMk cId="2381942309" sldId="435"/>
        </pc:sldMkLst>
        <pc:spChg chg="del">
          <ac:chgData name="飞 金" userId="8706e67b97f92904" providerId="LiveId" clId="{8ACBF2EA-DAF7-4D1B-A092-4D0EEE5254E9}" dt="2020-08-04T12:47:30.998" v="1" actId="478"/>
          <ac:spMkLst>
            <pc:docMk/>
            <pc:sldMk cId="2381942309" sldId="435"/>
            <ac:spMk id="43" creationId="{00000000-0000-0000-0000-000000000000}"/>
          </ac:spMkLst>
        </pc:spChg>
        <pc:spChg chg="del">
          <ac:chgData name="飞 金" userId="8706e67b97f92904" providerId="LiveId" clId="{8ACBF2EA-DAF7-4D1B-A092-4D0EEE5254E9}" dt="2020-08-04T12:47:33.260" v="2" actId="478"/>
          <ac:spMkLst>
            <pc:docMk/>
            <pc:sldMk cId="2381942309" sldId="435"/>
            <ac:spMk id="44" creationId="{00000000-0000-0000-0000-000000000000}"/>
          </ac:spMkLst>
        </pc:spChg>
      </pc:sldChg>
      <pc:sldChg chg="addSp delSp modSp mod">
        <pc:chgData name="飞 金" userId="8706e67b97f92904" providerId="LiveId" clId="{8ACBF2EA-DAF7-4D1B-A092-4D0EEE5254E9}" dt="2020-08-05T02:38:52.459" v="381" actId="478"/>
        <pc:sldMkLst>
          <pc:docMk/>
          <pc:sldMk cId="335010857" sldId="436"/>
        </pc:sldMkLst>
        <pc:spChg chg="mod">
          <ac:chgData name="飞 金" userId="8706e67b97f92904" providerId="LiveId" clId="{8ACBF2EA-DAF7-4D1B-A092-4D0EEE5254E9}" dt="2020-08-05T02:27:23.722" v="31"/>
          <ac:spMkLst>
            <pc:docMk/>
            <pc:sldMk cId="335010857" sldId="436"/>
            <ac:spMk id="3" creationId="{00000000-0000-0000-0000-000000000000}"/>
          </ac:spMkLst>
        </pc:spChg>
        <pc:spChg chg="del">
          <ac:chgData name="飞 金" userId="8706e67b97f92904" providerId="LiveId" clId="{8ACBF2EA-DAF7-4D1B-A092-4D0EEE5254E9}" dt="2020-08-05T02:37:18.468" v="286" actId="478"/>
          <ac:spMkLst>
            <pc:docMk/>
            <pc:sldMk cId="335010857" sldId="436"/>
            <ac:spMk id="4" creationId="{00000000-0000-0000-0000-000000000000}"/>
          </ac:spMkLst>
        </pc:spChg>
        <pc:spChg chg="del">
          <ac:chgData name="飞 金" userId="8706e67b97f92904" providerId="LiveId" clId="{8ACBF2EA-DAF7-4D1B-A092-4D0EEE5254E9}" dt="2020-08-05T02:37:18.468" v="286" actId="478"/>
          <ac:spMkLst>
            <pc:docMk/>
            <pc:sldMk cId="335010857" sldId="436"/>
            <ac:spMk id="5" creationId="{00000000-0000-0000-0000-000000000000}"/>
          </ac:spMkLst>
        </pc:spChg>
        <pc:spChg chg="del">
          <ac:chgData name="飞 金" userId="8706e67b97f92904" providerId="LiveId" clId="{8ACBF2EA-DAF7-4D1B-A092-4D0EEE5254E9}" dt="2020-08-05T02:37:18.468" v="286" actId="478"/>
          <ac:spMkLst>
            <pc:docMk/>
            <pc:sldMk cId="335010857" sldId="436"/>
            <ac:spMk id="6" creationId="{00000000-0000-0000-0000-000000000000}"/>
          </ac:spMkLst>
        </pc:spChg>
        <pc:spChg chg="del mod">
          <ac:chgData name="飞 金" userId="8706e67b97f92904" providerId="LiveId" clId="{8ACBF2EA-DAF7-4D1B-A092-4D0EEE5254E9}" dt="2020-08-05T02:37:18.468" v="286" actId="478"/>
          <ac:spMkLst>
            <pc:docMk/>
            <pc:sldMk cId="335010857" sldId="436"/>
            <ac:spMk id="7" creationId="{00000000-0000-0000-0000-000000000000}"/>
          </ac:spMkLst>
        </pc:spChg>
        <pc:spChg chg="del mod">
          <ac:chgData name="飞 金" userId="8706e67b97f92904" providerId="LiveId" clId="{8ACBF2EA-DAF7-4D1B-A092-4D0EEE5254E9}" dt="2020-08-05T02:37:18.468" v="286" actId="478"/>
          <ac:spMkLst>
            <pc:docMk/>
            <pc:sldMk cId="335010857" sldId="436"/>
            <ac:spMk id="8" creationId="{00000000-0000-0000-0000-000000000000}"/>
          </ac:spMkLst>
        </pc:spChg>
        <pc:spChg chg="del">
          <ac:chgData name="飞 金" userId="8706e67b97f92904" providerId="LiveId" clId="{8ACBF2EA-DAF7-4D1B-A092-4D0EEE5254E9}" dt="2020-08-05T02:37:18.468" v="286" actId="478"/>
          <ac:spMkLst>
            <pc:docMk/>
            <pc:sldMk cId="335010857" sldId="436"/>
            <ac:spMk id="9" creationId="{00000000-0000-0000-0000-000000000000}"/>
          </ac:spMkLst>
        </pc:spChg>
        <pc:spChg chg="del">
          <ac:chgData name="飞 金" userId="8706e67b97f92904" providerId="LiveId" clId="{8ACBF2EA-DAF7-4D1B-A092-4D0EEE5254E9}" dt="2020-08-05T02:37:18.468" v="286" actId="478"/>
          <ac:spMkLst>
            <pc:docMk/>
            <pc:sldMk cId="335010857" sldId="436"/>
            <ac:spMk id="10" creationId="{00000000-0000-0000-0000-000000000000}"/>
          </ac:spMkLst>
        </pc:spChg>
        <pc:spChg chg="del">
          <ac:chgData name="飞 金" userId="8706e67b97f92904" providerId="LiveId" clId="{8ACBF2EA-DAF7-4D1B-A092-4D0EEE5254E9}" dt="2020-08-05T02:37:18.468" v="286" actId="478"/>
          <ac:spMkLst>
            <pc:docMk/>
            <pc:sldMk cId="335010857" sldId="436"/>
            <ac:spMk id="11" creationId="{00000000-0000-0000-0000-000000000000}"/>
          </ac:spMkLst>
        </pc:spChg>
        <pc:spChg chg="del">
          <ac:chgData name="飞 金" userId="8706e67b97f92904" providerId="LiveId" clId="{8ACBF2EA-DAF7-4D1B-A092-4D0EEE5254E9}" dt="2020-08-05T02:36:44.848" v="285" actId="478"/>
          <ac:spMkLst>
            <pc:docMk/>
            <pc:sldMk cId="335010857" sldId="436"/>
            <ac:spMk id="12" creationId="{00000000-0000-0000-0000-000000000000}"/>
          </ac:spMkLst>
        </pc:spChg>
        <pc:spChg chg="add mod">
          <ac:chgData name="飞 金" userId="8706e67b97f92904" providerId="LiveId" clId="{8ACBF2EA-DAF7-4D1B-A092-4D0EEE5254E9}" dt="2020-08-05T02:37:27.241" v="351" actId="1036"/>
          <ac:spMkLst>
            <pc:docMk/>
            <pc:sldMk cId="335010857" sldId="436"/>
            <ac:spMk id="20" creationId="{A4CB9EF4-BF8B-4893-866E-E9AE89232896}"/>
          </ac:spMkLst>
        </pc:spChg>
        <pc:spChg chg="add mod">
          <ac:chgData name="飞 金" userId="8706e67b97f92904" providerId="LiveId" clId="{8ACBF2EA-DAF7-4D1B-A092-4D0EEE5254E9}" dt="2020-08-05T02:37:27.241" v="351" actId="1036"/>
          <ac:spMkLst>
            <pc:docMk/>
            <pc:sldMk cId="335010857" sldId="436"/>
            <ac:spMk id="21" creationId="{681C53A9-FC06-495C-ADFF-D497FE2F8AE1}"/>
          </ac:spMkLst>
        </pc:spChg>
        <pc:spChg chg="add mod">
          <ac:chgData name="飞 金" userId="8706e67b97f92904" providerId="LiveId" clId="{8ACBF2EA-DAF7-4D1B-A092-4D0EEE5254E9}" dt="2020-08-05T02:37:27.241" v="351" actId="1036"/>
          <ac:spMkLst>
            <pc:docMk/>
            <pc:sldMk cId="335010857" sldId="436"/>
            <ac:spMk id="22" creationId="{CA3C464A-ABD6-43F6-AF47-B9C03A2AB884}"/>
          </ac:spMkLst>
        </pc:spChg>
        <pc:spChg chg="add mod">
          <ac:chgData name="飞 金" userId="8706e67b97f92904" providerId="LiveId" clId="{8ACBF2EA-DAF7-4D1B-A092-4D0EEE5254E9}" dt="2020-08-05T02:37:27.241" v="351" actId="1036"/>
          <ac:spMkLst>
            <pc:docMk/>
            <pc:sldMk cId="335010857" sldId="436"/>
            <ac:spMk id="23" creationId="{2312EDE1-CEA1-4EA4-A81C-3FBB5E57F252}"/>
          </ac:spMkLst>
        </pc:spChg>
        <pc:spChg chg="add mod">
          <ac:chgData name="飞 金" userId="8706e67b97f92904" providerId="LiveId" clId="{8ACBF2EA-DAF7-4D1B-A092-4D0EEE5254E9}" dt="2020-08-05T02:37:37.699" v="369" actId="1038"/>
          <ac:spMkLst>
            <pc:docMk/>
            <pc:sldMk cId="335010857" sldId="436"/>
            <ac:spMk id="24" creationId="{E46994DF-B946-4497-BD7D-7EB731B857F5}"/>
          </ac:spMkLst>
        </pc:spChg>
        <pc:spChg chg="add mod">
          <ac:chgData name="飞 金" userId="8706e67b97f92904" providerId="LiveId" clId="{8ACBF2EA-DAF7-4D1B-A092-4D0EEE5254E9}" dt="2020-08-05T02:37:37.699" v="369" actId="1038"/>
          <ac:spMkLst>
            <pc:docMk/>
            <pc:sldMk cId="335010857" sldId="436"/>
            <ac:spMk id="25" creationId="{9CB22CB8-DA83-4CDB-B812-EA6EFF5CE9CB}"/>
          </ac:spMkLst>
        </pc:spChg>
        <pc:spChg chg="add mod">
          <ac:chgData name="飞 金" userId="8706e67b97f92904" providerId="LiveId" clId="{8ACBF2EA-DAF7-4D1B-A092-4D0EEE5254E9}" dt="2020-08-05T02:37:37.699" v="369" actId="1038"/>
          <ac:spMkLst>
            <pc:docMk/>
            <pc:sldMk cId="335010857" sldId="436"/>
            <ac:spMk id="26" creationId="{36050B14-D83F-435E-911A-97490881C9B2}"/>
          </ac:spMkLst>
        </pc:spChg>
        <pc:spChg chg="add mod">
          <ac:chgData name="飞 金" userId="8706e67b97f92904" providerId="LiveId" clId="{8ACBF2EA-DAF7-4D1B-A092-4D0EEE5254E9}" dt="2020-08-05T02:37:37.699" v="369" actId="1038"/>
          <ac:spMkLst>
            <pc:docMk/>
            <pc:sldMk cId="335010857" sldId="436"/>
            <ac:spMk id="27" creationId="{33D4DE7A-2C63-4D2D-8A7F-533419F8E5AC}"/>
          </ac:spMkLst>
        </pc:spChg>
        <pc:spChg chg="add del mod">
          <ac:chgData name="飞 金" userId="8706e67b97f92904" providerId="LiveId" clId="{8ACBF2EA-DAF7-4D1B-A092-4D0EEE5254E9}" dt="2020-08-05T02:38:52.459" v="381" actId="478"/>
          <ac:spMkLst>
            <pc:docMk/>
            <pc:sldMk cId="335010857" sldId="436"/>
            <ac:spMk id="34" creationId="{5874997E-084E-416A-853D-6EC11D2DB8E9}"/>
          </ac:spMkLst>
        </pc:spChg>
        <pc:spChg chg="add mod">
          <ac:chgData name="飞 金" userId="8706e67b97f92904" providerId="LiveId" clId="{8ACBF2EA-DAF7-4D1B-A092-4D0EEE5254E9}" dt="2020-08-05T02:37:27.241" v="351" actId="1036"/>
          <ac:spMkLst>
            <pc:docMk/>
            <pc:sldMk cId="335010857" sldId="436"/>
            <ac:spMk id="35" creationId="{FF15220C-30D8-402F-87C1-C346AD15C4B8}"/>
          </ac:spMkLst>
        </pc:spChg>
        <pc:spChg chg="add mod">
          <ac:chgData name="飞 金" userId="8706e67b97f92904" providerId="LiveId" clId="{8ACBF2EA-DAF7-4D1B-A092-4D0EEE5254E9}" dt="2020-08-05T02:37:44.340" v="371" actId="14100"/>
          <ac:spMkLst>
            <pc:docMk/>
            <pc:sldMk cId="335010857" sldId="436"/>
            <ac:spMk id="36" creationId="{4D512879-67B6-43CB-8912-BEAD1E669A5E}"/>
          </ac:spMkLst>
        </pc:spChg>
        <pc:cxnChg chg="del mod">
          <ac:chgData name="飞 金" userId="8706e67b97f92904" providerId="LiveId" clId="{8ACBF2EA-DAF7-4D1B-A092-4D0EEE5254E9}" dt="2020-08-05T02:37:18.468" v="286" actId="478"/>
          <ac:cxnSpMkLst>
            <pc:docMk/>
            <pc:sldMk cId="335010857" sldId="436"/>
            <ac:cxnSpMk id="13" creationId="{00000000-0000-0000-0000-000000000000}"/>
          </ac:cxnSpMkLst>
        </pc:cxnChg>
        <pc:cxnChg chg="del mod">
          <ac:chgData name="飞 金" userId="8706e67b97f92904" providerId="LiveId" clId="{8ACBF2EA-DAF7-4D1B-A092-4D0EEE5254E9}" dt="2020-08-05T02:37:18.468" v="286" actId="478"/>
          <ac:cxnSpMkLst>
            <pc:docMk/>
            <pc:sldMk cId="335010857" sldId="436"/>
            <ac:cxnSpMk id="14" creationId="{00000000-0000-0000-0000-000000000000}"/>
          </ac:cxnSpMkLst>
        </pc:cxnChg>
        <pc:cxnChg chg="del mod">
          <ac:chgData name="飞 金" userId="8706e67b97f92904" providerId="LiveId" clId="{8ACBF2EA-DAF7-4D1B-A092-4D0EEE5254E9}" dt="2020-08-05T02:37:18.468" v="286" actId="478"/>
          <ac:cxnSpMkLst>
            <pc:docMk/>
            <pc:sldMk cId="335010857" sldId="436"/>
            <ac:cxnSpMk id="15" creationId="{00000000-0000-0000-0000-000000000000}"/>
          </ac:cxnSpMkLst>
        </pc:cxnChg>
        <pc:cxnChg chg="del mod">
          <ac:chgData name="飞 金" userId="8706e67b97f92904" providerId="LiveId" clId="{8ACBF2EA-DAF7-4D1B-A092-4D0EEE5254E9}" dt="2020-08-05T02:37:18.468" v="286" actId="478"/>
          <ac:cxnSpMkLst>
            <pc:docMk/>
            <pc:sldMk cId="335010857" sldId="436"/>
            <ac:cxnSpMk id="16" creationId="{00000000-0000-0000-0000-000000000000}"/>
          </ac:cxnSpMkLst>
        </pc:cxnChg>
        <pc:cxnChg chg="del mod">
          <ac:chgData name="飞 金" userId="8706e67b97f92904" providerId="LiveId" clId="{8ACBF2EA-DAF7-4D1B-A092-4D0EEE5254E9}" dt="2020-08-05T02:37:18.468" v="286" actId="478"/>
          <ac:cxnSpMkLst>
            <pc:docMk/>
            <pc:sldMk cId="335010857" sldId="436"/>
            <ac:cxnSpMk id="17" creationId="{00000000-0000-0000-0000-000000000000}"/>
          </ac:cxnSpMkLst>
        </pc:cxnChg>
        <pc:cxnChg chg="del mod">
          <ac:chgData name="飞 金" userId="8706e67b97f92904" providerId="LiveId" clId="{8ACBF2EA-DAF7-4D1B-A092-4D0EEE5254E9}" dt="2020-08-05T02:37:18.468" v="286" actId="478"/>
          <ac:cxnSpMkLst>
            <pc:docMk/>
            <pc:sldMk cId="335010857" sldId="436"/>
            <ac:cxnSpMk id="18" creationId="{00000000-0000-0000-0000-000000000000}"/>
          </ac:cxnSpMkLst>
        </pc:cxnChg>
        <pc:cxnChg chg="del mod">
          <ac:chgData name="飞 金" userId="8706e67b97f92904" providerId="LiveId" clId="{8ACBF2EA-DAF7-4D1B-A092-4D0EEE5254E9}" dt="2020-08-05T02:37:18.468" v="286" actId="478"/>
          <ac:cxnSpMkLst>
            <pc:docMk/>
            <pc:sldMk cId="335010857" sldId="436"/>
            <ac:cxnSpMk id="19" creationId="{00000000-0000-0000-0000-000000000000}"/>
          </ac:cxnSpMkLst>
        </pc:cxnChg>
        <pc:cxnChg chg="add mod">
          <ac:chgData name="飞 金" userId="8706e67b97f92904" providerId="LiveId" clId="{8ACBF2EA-DAF7-4D1B-A092-4D0EEE5254E9}" dt="2020-08-05T02:38:09.434" v="377" actId="208"/>
          <ac:cxnSpMkLst>
            <pc:docMk/>
            <pc:sldMk cId="335010857" sldId="436"/>
            <ac:cxnSpMk id="28" creationId="{2A660336-6D4E-44A2-91A2-EDC607238193}"/>
          </ac:cxnSpMkLst>
        </pc:cxnChg>
        <pc:cxnChg chg="add mod">
          <ac:chgData name="飞 金" userId="8706e67b97f92904" providerId="LiveId" clId="{8ACBF2EA-DAF7-4D1B-A092-4D0EEE5254E9}" dt="2020-08-05T02:37:37.699" v="369" actId="1038"/>
          <ac:cxnSpMkLst>
            <pc:docMk/>
            <pc:sldMk cId="335010857" sldId="436"/>
            <ac:cxnSpMk id="29" creationId="{24BFAB6B-49A3-42AD-8310-304E92C0D01A}"/>
          </ac:cxnSpMkLst>
        </pc:cxnChg>
        <pc:cxnChg chg="add mod">
          <ac:chgData name="飞 金" userId="8706e67b97f92904" providerId="LiveId" clId="{8ACBF2EA-DAF7-4D1B-A092-4D0EEE5254E9}" dt="2020-08-05T02:37:37.699" v="369" actId="1038"/>
          <ac:cxnSpMkLst>
            <pc:docMk/>
            <pc:sldMk cId="335010857" sldId="436"/>
            <ac:cxnSpMk id="30" creationId="{CCAB62C8-FAAD-45A5-9303-C58F6C30C978}"/>
          </ac:cxnSpMkLst>
        </pc:cxnChg>
        <pc:cxnChg chg="add mod">
          <ac:chgData name="飞 金" userId="8706e67b97f92904" providerId="LiveId" clId="{8ACBF2EA-DAF7-4D1B-A092-4D0EEE5254E9}" dt="2020-08-05T02:37:37.699" v="369" actId="1038"/>
          <ac:cxnSpMkLst>
            <pc:docMk/>
            <pc:sldMk cId="335010857" sldId="436"/>
            <ac:cxnSpMk id="31" creationId="{30544401-4825-4EA5-837B-9AD647822F9E}"/>
          </ac:cxnSpMkLst>
        </pc:cxnChg>
        <pc:cxnChg chg="add mod">
          <ac:chgData name="飞 金" userId="8706e67b97f92904" providerId="LiveId" clId="{8ACBF2EA-DAF7-4D1B-A092-4D0EEE5254E9}" dt="2020-08-05T02:37:37.699" v="369" actId="1038"/>
          <ac:cxnSpMkLst>
            <pc:docMk/>
            <pc:sldMk cId="335010857" sldId="436"/>
            <ac:cxnSpMk id="32" creationId="{314238A2-2B22-4C98-9166-17E88ACBF49C}"/>
          </ac:cxnSpMkLst>
        </pc:cxnChg>
        <pc:cxnChg chg="add mod">
          <ac:chgData name="飞 金" userId="8706e67b97f92904" providerId="LiveId" clId="{8ACBF2EA-DAF7-4D1B-A092-4D0EEE5254E9}" dt="2020-08-05T02:38:31.765" v="379" actId="208"/>
          <ac:cxnSpMkLst>
            <pc:docMk/>
            <pc:sldMk cId="335010857" sldId="436"/>
            <ac:cxnSpMk id="33" creationId="{BAF3DF53-3B48-41C4-93C0-9DD9419AF9EC}"/>
          </ac:cxnSpMkLst>
        </pc:cxnChg>
        <pc:cxnChg chg="add mod">
          <ac:chgData name="飞 金" userId="8706e67b97f92904" providerId="LiveId" clId="{8ACBF2EA-DAF7-4D1B-A092-4D0EEE5254E9}" dt="2020-08-05T02:38:29.120" v="378" actId="208"/>
          <ac:cxnSpMkLst>
            <pc:docMk/>
            <pc:sldMk cId="335010857" sldId="436"/>
            <ac:cxnSpMk id="37" creationId="{0BA525BF-DEFD-4886-9BCC-BDDFA904A726}"/>
          </ac:cxnSpMkLst>
        </pc:cxnChg>
        <pc:cxnChg chg="add mod">
          <ac:chgData name="飞 金" userId="8706e67b97f92904" providerId="LiveId" clId="{8ACBF2EA-DAF7-4D1B-A092-4D0EEE5254E9}" dt="2020-08-05T02:37:37.699" v="369" actId="1038"/>
          <ac:cxnSpMkLst>
            <pc:docMk/>
            <pc:sldMk cId="335010857" sldId="436"/>
            <ac:cxnSpMk id="38" creationId="{62CD5D8C-CC17-4ABF-8B63-F5761BA740B8}"/>
          </ac:cxnSpMkLst>
        </pc:cxnChg>
        <pc:cxnChg chg="add mod">
          <ac:chgData name="飞 金" userId="8706e67b97f92904" providerId="LiveId" clId="{8ACBF2EA-DAF7-4D1B-A092-4D0EEE5254E9}" dt="2020-08-05T02:38:34.824" v="380" actId="208"/>
          <ac:cxnSpMkLst>
            <pc:docMk/>
            <pc:sldMk cId="335010857" sldId="436"/>
            <ac:cxnSpMk id="39" creationId="{39707ED9-2889-44F1-97CE-5D0C0A02696E}"/>
          </ac:cxnSpMkLst>
        </pc:cxnChg>
      </pc:sldChg>
      <pc:sldChg chg="del">
        <pc:chgData name="飞 金" userId="8706e67b97f92904" providerId="LiveId" clId="{8ACBF2EA-DAF7-4D1B-A092-4D0EEE5254E9}" dt="2020-08-05T02:26:46.633" v="4" actId="47"/>
        <pc:sldMkLst>
          <pc:docMk/>
          <pc:sldMk cId="1651594071" sldId="437"/>
        </pc:sldMkLst>
      </pc:sldChg>
      <pc:sldChg chg="modSp mod">
        <pc:chgData name="飞 金" userId="8706e67b97f92904" providerId="LiveId" clId="{8ACBF2EA-DAF7-4D1B-A092-4D0EEE5254E9}" dt="2020-08-05T02:28:06.807" v="34" actId="20577"/>
        <pc:sldMkLst>
          <pc:docMk/>
          <pc:sldMk cId="2981300108" sldId="441"/>
        </pc:sldMkLst>
        <pc:spChg chg="mod">
          <ac:chgData name="飞 金" userId="8706e67b97f92904" providerId="LiveId" clId="{8ACBF2EA-DAF7-4D1B-A092-4D0EEE5254E9}" dt="2020-08-05T02:28:06.807" v="34" actId="20577"/>
          <ac:spMkLst>
            <pc:docMk/>
            <pc:sldMk cId="2981300108" sldId="441"/>
            <ac:spMk id="2" creationId="{00000000-0000-0000-0000-000000000000}"/>
          </ac:spMkLst>
        </pc:spChg>
      </pc:sldChg>
      <pc:sldChg chg="modSp mod">
        <pc:chgData name="飞 金" userId="8706e67b97f92904" providerId="LiveId" clId="{8ACBF2EA-DAF7-4D1B-A092-4D0EEE5254E9}" dt="2020-08-05T05:48:40.157" v="495" actId="1038"/>
        <pc:sldMkLst>
          <pc:docMk/>
          <pc:sldMk cId="1034943108" sldId="442"/>
        </pc:sldMkLst>
        <pc:spChg chg="mod">
          <ac:chgData name="飞 金" userId="8706e67b97f92904" providerId="LiveId" clId="{8ACBF2EA-DAF7-4D1B-A092-4D0EEE5254E9}" dt="2020-08-05T05:48:17.804" v="466" actId="20577"/>
          <ac:spMkLst>
            <pc:docMk/>
            <pc:sldMk cId="1034943108" sldId="442"/>
            <ac:spMk id="3" creationId="{00000000-0000-0000-0000-000000000000}"/>
          </ac:spMkLst>
        </pc:spChg>
        <pc:spChg chg="mod">
          <ac:chgData name="飞 金" userId="8706e67b97f92904" providerId="LiveId" clId="{8ACBF2EA-DAF7-4D1B-A092-4D0EEE5254E9}" dt="2020-08-05T05:48:40.157" v="495" actId="1038"/>
          <ac:spMkLst>
            <pc:docMk/>
            <pc:sldMk cId="1034943108" sldId="442"/>
            <ac:spMk id="5" creationId="{00000000-0000-0000-0000-000000000000}"/>
          </ac:spMkLst>
        </pc:spChg>
        <pc:spChg chg="mod">
          <ac:chgData name="飞 金" userId="8706e67b97f92904" providerId="LiveId" clId="{8ACBF2EA-DAF7-4D1B-A092-4D0EEE5254E9}" dt="2020-08-05T05:48:40.157" v="495" actId="1038"/>
          <ac:spMkLst>
            <pc:docMk/>
            <pc:sldMk cId="1034943108" sldId="442"/>
            <ac:spMk id="6" creationId="{00000000-0000-0000-0000-000000000000}"/>
          </ac:spMkLst>
        </pc:spChg>
        <pc:spChg chg="mod">
          <ac:chgData name="飞 金" userId="8706e67b97f92904" providerId="LiveId" clId="{8ACBF2EA-DAF7-4D1B-A092-4D0EEE5254E9}" dt="2020-08-05T05:48:40.157" v="495" actId="1038"/>
          <ac:spMkLst>
            <pc:docMk/>
            <pc:sldMk cId="1034943108" sldId="442"/>
            <ac:spMk id="7" creationId="{00000000-0000-0000-0000-000000000000}"/>
          </ac:spMkLst>
        </pc:spChg>
        <pc:spChg chg="mod">
          <ac:chgData name="飞 金" userId="8706e67b97f92904" providerId="LiveId" clId="{8ACBF2EA-DAF7-4D1B-A092-4D0EEE5254E9}" dt="2020-08-05T05:48:40.157" v="495" actId="1038"/>
          <ac:spMkLst>
            <pc:docMk/>
            <pc:sldMk cId="1034943108" sldId="442"/>
            <ac:spMk id="8" creationId="{00000000-0000-0000-0000-000000000000}"/>
          </ac:spMkLst>
        </pc:spChg>
        <pc:spChg chg="mod">
          <ac:chgData name="飞 金" userId="8706e67b97f92904" providerId="LiveId" clId="{8ACBF2EA-DAF7-4D1B-A092-4D0EEE5254E9}" dt="2020-08-05T05:48:40.157" v="495" actId="1038"/>
          <ac:spMkLst>
            <pc:docMk/>
            <pc:sldMk cId="1034943108" sldId="442"/>
            <ac:spMk id="15" creationId="{00000000-0000-0000-0000-000000000000}"/>
          </ac:spMkLst>
        </pc:spChg>
        <pc:spChg chg="mod">
          <ac:chgData name="飞 金" userId="8706e67b97f92904" providerId="LiveId" clId="{8ACBF2EA-DAF7-4D1B-A092-4D0EEE5254E9}" dt="2020-08-05T05:48:40.157" v="495" actId="1038"/>
          <ac:spMkLst>
            <pc:docMk/>
            <pc:sldMk cId="1034943108" sldId="442"/>
            <ac:spMk id="16" creationId="{00000000-0000-0000-0000-000000000000}"/>
          </ac:spMkLst>
        </pc:spChg>
        <pc:spChg chg="mod">
          <ac:chgData name="飞 金" userId="8706e67b97f92904" providerId="LiveId" clId="{8ACBF2EA-DAF7-4D1B-A092-4D0EEE5254E9}" dt="2020-08-05T05:48:40.157" v="495" actId="1038"/>
          <ac:spMkLst>
            <pc:docMk/>
            <pc:sldMk cId="1034943108" sldId="442"/>
            <ac:spMk id="17" creationId="{00000000-0000-0000-0000-000000000000}"/>
          </ac:spMkLst>
        </pc:spChg>
        <pc:spChg chg="mod">
          <ac:chgData name="飞 金" userId="8706e67b97f92904" providerId="LiveId" clId="{8ACBF2EA-DAF7-4D1B-A092-4D0EEE5254E9}" dt="2020-08-05T05:48:40.157" v="495" actId="1038"/>
          <ac:spMkLst>
            <pc:docMk/>
            <pc:sldMk cId="1034943108" sldId="442"/>
            <ac:spMk id="18" creationId="{00000000-0000-0000-0000-000000000000}"/>
          </ac:spMkLst>
        </pc:spChg>
        <pc:spChg chg="mod">
          <ac:chgData name="飞 金" userId="8706e67b97f92904" providerId="LiveId" clId="{8ACBF2EA-DAF7-4D1B-A092-4D0EEE5254E9}" dt="2020-08-05T05:48:40.157" v="495" actId="1038"/>
          <ac:spMkLst>
            <pc:docMk/>
            <pc:sldMk cId="1034943108" sldId="442"/>
            <ac:spMk id="22" creationId="{00000000-0000-0000-0000-000000000000}"/>
          </ac:spMkLst>
        </pc:spChg>
        <pc:cxnChg chg="mod">
          <ac:chgData name="飞 金" userId="8706e67b97f92904" providerId="LiveId" clId="{8ACBF2EA-DAF7-4D1B-A092-4D0EEE5254E9}" dt="2020-08-05T05:48:40.157" v="495" actId="1038"/>
          <ac:cxnSpMkLst>
            <pc:docMk/>
            <pc:sldMk cId="1034943108" sldId="442"/>
            <ac:cxnSpMk id="10" creationId="{00000000-0000-0000-0000-000000000000}"/>
          </ac:cxnSpMkLst>
        </pc:cxnChg>
        <pc:cxnChg chg="mod">
          <ac:chgData name="飞 金" userId="8706e67b97f92904" providerId="LiveId" clId="{8ACBF2EA-DAF7-4D1B-A092-4D0EEE5254E9}" dt="2020-08-05T05:48:40.157" v="495" actId="1038"/>
          <ac:cxnSpMkLst>
            <pc:docMk/>
            <pc:sldMk cId="1034943108" sldId="442"/>
            <ac:cxnSpMk id="12" creationId="{00000000-0000-0000-0000-000000000000}"/>
          </ac:cxnSpMkLst>
        </pc:cxnChg>
        <pc:cxnChg chg="mod">
          <ac:chgData name="飞 金" userId="8706e67b97f92904" providerId="LiveId" clId="{8ACBF2EA-DAF7-4D1B-A092-4D0EEE5254E9}" dt="2020-08-05T05:48:40.157" v="495" actId="1038"/>
          <ac:cxnSpMkLst>
            <pc:docMk/>
            <pc:sldMk cId="1034943108" sldId="442"/>
            <ac:cxnSpMk id="14" creationId="{00000000-0000-0000-0000-000000000000}"/>
          </ac:cxnSpMkLst>
        </pc:cxnChg>
        <pc:cxnChg chg="mod">
          <ac:chgData name="飞 金" userId="8706e67b97f92904" providerId="LiveId" clId="{8ACBF2EA-DAF7-4D1B-A092-4D0EEE5254E9}" dt="2020-08-05T05:48:40.157" v="495" actId="1038"/>
          <ac:cxnSpMkLst>
            <pc:docMk/>
            <pc:sldMk cId="1034943108" sldId="442"/>
            <ac:cxnSpMk id="19" creationId="{00000000-0000-0000-0000-000000000000}"/>
          </ac:cxnSpMkLst>
        </pc:cxnChg>
        <pc:cxnChg chg="mod">
          <ac:chgData name="飞 金" userId="8706e67b97f92904" providerId="LiveId" clId="{8ACBF2EA-DAF7-4D1B-A092-4D0EEE5254E9}" dt="2020-08-05T05:48:40.157" v="495" actId="1038"/>
          <ac:cxnSpMkLst>
            <pc:docMk/>
            <pc:sldMk cId="1034943108" sldId="442"/>
            <ac:cxnSpMk id="20" creationId="{00000000-0000-0000-0000-000000000000}"/>
          </ac:cxnSpMkLst>
        </pc:cxnChg>
        <pc:cxnChg chg="mod">
          <ac:chgData name="飞 金" userId="8706e67b97f92904" providerId="LiveId" clId="{8ACBF2EA-DAF7-4D1B-A092-4D0EEE5254E9}" dt="2020-08-05T05:48:40.157" v="495" actId="1038"/>
          <ac:cxnSpMkLst>
            <pc:docMk/>
            <pc:sldMk cId="1034943108" sldId="442"/>
            <ac:cxnSpMk id="21" creationId="{00000000-0000-0000-0000-000000000000}"/>
          </ac:cxnSpMkLst>
        </pc:cxnChg>
      </pc:sldChg>
      <pc:sldChg chg="mod modShow">
        <pc:chgData name="飞 金" userId="8706e67b97f92904" providerId="LiveId" clId="{8ACBF2EA-DAF7-4D1B-A092-4D0EEE5254E9}" dt="2020-08-05T02:47:05.133" v="383" actId="729"/>
        <pc:sldMkLst>
          <pc:docMk/>
          <pc:sldMk cId="1780639258" sldId="443"/>
        </pc:sldMkLst>
      </pc:sldChg>
      <pc:sldChg chg="mod modShow">
        <pc:chgData name="飞 金" userId="8706e67b97f92904" providerId="LiveId" clId="{8ACBF2EA-DAF7-4D1B-A092-4D0EEE5254E9}" dt="2020-08-05T02:47:05.133" v="383" actId="729"/>
        <pc:sldMkLst>
          <pc:docMk/>
          <pc:sldMk cId="2890933095" sldId="444"/>
        </pc:sldMkLst>
      </pc:sldChg>
      <pc:sldChg chg="mod modShow">
        <pc:chgData name="飞 金" userId="8706e67b97f92904" providerId="LiveId" clId="{8ACBF2EA-DAF7-4D1B-A092-4D0EEE5254E9}" dt="2020-08-05T02:47:24.747" v="385" actId="729"/>
        <pc:sldMkLst>
          <pc:docMk/>
          <pc:sldMk cId="1248446535" sldId="445"/>
        </pc:sldMkLst>
      </pc:sldChg>
      <pc:sldChg chg="addSp modSp new mod">
        <pc:chgData name="飞 金" userId="8706e67b97f92904" providerId="LiveId" clId="{8ACBF2EA-DAF7-4D1B-A092-4D0EEE5254E9}" dt="2020-08-05T06:12:10.671" v="936" actId="27636"/>
        <pc:sldMkLst>
          <pc:docMk/>
          <pc:sldMk cId="2969381738" sldId="449"/>
        </pc:sldMkLst>
        <pc:spChg chg="mod">
          <ac:chgData name="飞 金" userId="8706e67b97f92904" providerId="LiveId" clId="{8ACBF2EA-DAF7-4D1B-A092-4D0EEE5254E9}" dt="2020-08-05T06:12:10.671" v="936" actId="27636"/>
          <ac:spMkLst>
            <pc:docMk/>
            <pc:sldMk cId="2969381738" sldId="449"/>
            <ac:spMk id="2" creationId="{B921428F-3966-4542-9981-0D54A1EE5C2B}"/>
          </ac:spMkLst>
        </pc:spChg>
        <pc:spChg chg="mod">
          <ac:chgData name="飞 金" userId="8706e67b97f92904" providerId="LiveId" clId="{8ACBF2EA-DAF7-4D1B-A092-4D0EEE5254E9}" dt="2020-08-05T06:12:05.630" v="932" actId="21"/>
          <ac:spMkLst>
            <pc:docMk/>
            <pc:sldMk cId="2969381738" sldId="449"/>
            <ac:spMk id="3" creationId="{5FD95FE2-DD8F-42DC-A9AF-247992377BBF}"/>
          </ac:spMkLst>
        </pc:spChg>
        <pc:spChg chg="add">
          <ac:chgData name="飞 金" userId="8706e67b97f92904" providerId="LiveId" clId="{8ACBF2EA-DAF7-4D1B-A092-4D0EEE5254E9}" dt="2020-08-05T05:48:47.760" v="497"/>
          <ac:spMkLst>
            <pc:docMk/>
            <pc:sldMk cId="2969381738" sldId="449"/>
            <ac:spMk id="4" creationId="{ABD7E9C7-F33D-4F9E-BEE0-E0973B64741C}"/>
          </ac:spMkLst>
        </pc:spChg>
        <pc:spChg chg="add">
          <ac:chgData name="飞 金" userId="8706e67b97f92904" providerId="LiveId" clId="{8ACBF2EA-DAF7-4D1B-A092-4D0EEE5254E9}" dt="2020-08-05T05:48:47.760" v="497"/>
          <ac:spMkLst>
            <pc:docMk/>
            <pc:sldMk cId="2969381738" sldId="449"/>
            <ac:spMk id="5" creationId="{9FCE8AC5-F314-43CC-9B98-FA7C52FB00AC}"/>
          </ac:spMkLst>
        </pc:spChg>
        <pc:spChg chg="add">
          <ac:chgData name="飞 金" userId="8706e67b97f92904" providerId="LiveId" clId="{8ACBF2EA-DAF7-4D1B-A092-4D0EEE5254E9}" dt="2020-08-05T05:48:47.760" v="497"/>
          <ac:spMkLst>
            <pc:docMk/>
            <pc:sldMk cId="2969381738" sldId="449"/>
            <ac:spMk id="6" creationId="{CA743781-FD2D-44B0-B932-FB39AF718C0F}"/>
          </ac:spMkLst>
        </pc:spChg>
        <pc:spChg chg="add">
          <ac:chgData name="飞 金" userId="8706e67b97f92904" providerId="LiveId" clId="{8ACBF2EA-DAF7-4D1B-A092-4D0EEE5254E9}" dt="2020-08-05T05:48:47.760" v="497"/>
          <ac:spMkLst>
            <pc:docMk/>
            <pc:sldMk cId="2969381738" sldId="449"/>
            <ac:spMk id="7" creationId="{C30A5C14-7D3B-4DC1-87DF-A3086E8C0DB9}"/>
          </ac:spMkLst>
        </pc:spChg>
        <pc:spChg chg="add">
          <ac:chgData name="飞 金" userId="8706e67b97f92904" providerId="LiveId" clId="{8ACBF2EA-DAF7-4D1B-A092-4D0EEE5254E9}" dt="2020-08-05T05:48:47.760" v="497"/>
          <ac:spMkLst>
            <pc:docMk/>
            <pc:sldMk cId="2969381738" sldId="449"/>
            <ac:spMk id="11" creationId="{94870FE4-B718-4567-83E6-E87163D5790B}"/>
          </ac:spMkLst>
        </pc:spChg>
        <pc:spChg chg="add">
          <ac:chgData name="飞 金" userId="8706e67b97f92904" providerId="LiveId" clId="{8ACBF2EA-DAF7-4D1B-A092-4D0EEE5254E9}" dt="2020-08-05T05:48:47.760" v="497"/>
          <ac:spMkLst>
            <pc:docMk/>
            <pc:sldMk cId="2969381738" sldId="449"/>
            <ac:spMk id="12" creationId="{F3AA2F25-BE88-458D-9710-92752931E3B4}"/>
          </ac:spMkLst>
        </pc:spChg>
        <pc:spChg chg="add">
          <ac:chgData name="飞 金" userId="8706e67b97f92904" providerId="LiveId" clId="{8ACBF2EA-DAF7-4D1B-A092-4D0EEE5254E9}" dt="2020-08-05T05:48:47.760" v="497"/>
          <ac:spMkLst>
            <pc:docMk/>
            <pc:sldMk cId="2969381738" sldId="449"/>
            <ac:spMk id="13" creationId="{D6EA39A7-E64F-4B21-88A0-8B087966D968}"/>
          </ac:spMkLst>
        </pc:spChg>
        <pc:spChg chg="add">
          <ac:chgData name="飞 金" userId="8706e67b97f92904" providerId="LiveId" clId="{8ACBF2EA-DAF7-4D1B-A092-4D0EEE5254E9}" dt="2020-08-05T05:48:47.760" v="497"/>
          <ac:spMkLst>
            <pc:docMk/>
            <pc:sldMk cId="2969381738" sldId="449"/>
            <ac:spMk id="14" creationId="{0FECD987-3AB4-41F5-9292-57278D98481C}"/>
          </ac:spMkLst>
        </pc:spChg>
        <pc:spChg chg="add">
          <ac:chgData name="飞 金" userId="8706e67b97f92904" providerId="LiveId" clId="{8ACBF2EA-DAF7-4D1B-A092-4D0EEE5254E9}" dt="2020-08-05T05:48:47.760" v="497"/>
          <ac:spMkLst>
            <pc:docMk/>
            <pc:sldMk cId="2969381738" sldId="449"/>
            <ac:spMk id="18" creationId="{079C02C8-01BE-4CCE-B98B-5BB17E397C9A}"/>
          </ac:spMkLst>
        </pc:spChg>
        <pc:cxnChg chg="add">
          <ac:chgData name="飞 金" userId="8706e67b97f92904" providerId="LiveId" clId="{8ACBF2EA-DAF7-4D1B-A092-4D0EEE5254E9}" dt="2020-08-05T05:48:47.760" v="497"/>
          <ac:cxnSpMkLst>
            <pc:docMk/>
            <pc:sldMk cId="2969381738" sldId="449"/>
            <ac:cxnSpMk id="8" creationId="{9F2449F7-BC97-42B2-8FDE-6184924BE0F0}"/>
          </ac:cxnSpMkLst>
        </pc:cxnChg>
        <pc:cxnChg chg="add">
          <ac:chgData name="飞 金" userId="8706e67b97f92904" providerId="LiveId" clId="{8ACBF2EA-DAF7-4D1B-A092-4D0EEE5254E9}" dt="2020-08-05T05:48:47.760" v="497"/>
          <ac:cxnSpMkLst>
            <pc:docMk/>
            <pc:sldMk cId="2969381738" sldId="449"/>
            <ac:cxnSpMk id="9" creationId="{A47E45B9-6531-47BD-9583-6F55F3FBC5FC}"/>
          </ac:cxnSpMkLst>
        </pc:cxnChg>
        <pc:cxnChg chg="add">
          <ac:chgData name="飞 金" userId="8706e67b97f92904" providerId="LiveId" clId="{8ACBF2EA-DAF7-4D1B-A092-4D0EEE5254E9}" dt="2020-08-05T05:48:47.760" v="497"/>
          <ac:cxnSpMkLst>
            <pc:docMk/>
            <pc:sldMk cId="2969381738" sldId="449"/>
            <ac:cxnSpMk id="10" creationId="{A9D886FF-E264-43AB-ACCB-6BCB1CDABF2C}"/>
          </ac:cxnSpMkLst>
        </pc:cxnChg>
        <pc:cxnChg chg="add">
          <ac:chgData name="飞 金" userId="8706e67b97f92904" providerId="LiveId" clId="{8ACBF2EA-DAF7-4D1B-A092-4D0EEE5254E9}" dt="2020-08-05T05:48:47.760" v="497"/>
          <ac:cxnSpMkLst>
            <pc:docMk/>
            <pc:sldMk cId="2969381738" sldId="449"/>
            <ac:cxnSpMk id="15" creationId="{6F30FA84-D97E-4345-94C1-32D12744D430}"/>
          </ac:cxnSpMkLst>
        </pc:cxnChg>
        <pc:cxnChg chg="add">
          <ac:chgData name="飞 金" userId="8706e67b97f92904" providerId="LiveId" clId="{8ACBF2EA-DAF7-4D1B-A092-4D0EEE5254E9}" dt="2020-08-05T05:48:47.760" v="497"/>
          <ac:cxnSpMkLst>
            <pc:docMk/>
            <pc:sldMk cId="2969381738" sldId="449"/>
            <ac:cxnSpMk id="16" creationId="{EC8A90CF-F0A8-4770-AEDF-57D8DCCDE97E}"/>
          </ac:cxnSpMkLst>
        </pc:cxnChg>
        <pc:cxnChg chg="add">
          <ac:chgData name="飞 金" userId="8706e67b97f92904" providerId="LiveId" clId="{8ACBF2EA-DAF7-4D1B-A092-4D0EEE5254E9}" dt="2020-08-05T05:48:47.760" v="497"/>
          <ac:cxnSpMkLst>
            <pc:docMk/>
            <pc:sldMk cId="2969381738" sldId="449"/>
            <ac:cxnSpMk id="17" creationId="{C4504844-FAEA-48C0-A9E0-119AA0FCE885}"/>
          </ac:cxnSpMkLst>
        </pc:cxnChg>
      </pc:sldChg>
      <pc:sldChg chg="addSp delSp modSp add mod">
        <pc:chgData name="飞 金" userId="8706e67b97f92904" providerId="LiveId" clId="{8ACBF2EA-DAF7-4D1B-A092-4D0EEE5254E9}" dt="2020-08-05T06:38:27.287" v="1149" actId="14100"/>
        <pc:sldMkLst>
          <pc:docMk/>
          <pc:sldMk cId="942659831" sldId="450"/>
        </pc:sldMkLst>
        <pc:spChg chg="mod">
          <ac:chgData name="飞 金" userId="8706e67b97f92904" providerId="LiveId" clId="{8ACBF2EA-DAF7-4D1B-A092-4D0EEE5254E9}" dt="2020-08-05T06:12:19.811" v="937"/>
          <ac:spMkLst>
            <pc:docMk/>
            <pc:sldMk cId="942659831" sldId="450"/>
            <ac:spMk id="2" creationId="{B921428F-3966-4542-9981-0D54A1EE5C2B}"/>
          </ac:spMkLst>
        </pc:spChg>
        <pc:spChg chg="mod">
          <ac:chgData name="飞 金" userId="8706e67b97f92904" providerId="LiveId" clId="{8ACBF2EA-DAF7-4D1B-A092-4D0EEE5254E9}" dt="2020-08-05T06:31:33.811" v="1063" actId="14100"/>
          <ac:spMkLst>
            <pc:docMk/>
            <pc:sldMk cId="942659831" sldId="450"/>
            <ac:spMk id="3" creationId="{5FD95FE2-DD8F-42DC-A9AF-247992377BBF}"/>
          </ac:spMkLst>
        </pc:spChg>
        <pc:spChg chg="del">
          <ac:chgData name="飞 金" userId="8706e67b97f92904" providerId="LiveId" clId="{8ACBF2EA-DAF7-4D1B-A092-4D0EEE5254E9}" dt="2020-08-05T05:49:45.281" v="517" actId="478"/>
          <ac:spMkLst>
            <pc:docMk/>
            <pc:sldMk cId="942659831" sldId="450"/>
            <ac:spMk id="4" creationId="{ABD7E9C7-F33D-4F9E-BEE0-E0973B64741C}"/>
          </ac:spMkLst>
        </pc:spChg>
        <pc:spChg chg="del">
          <ac:chgData name="飞 金" userId="8706e67b97f92904" providerId="LiveId" clId="{8ACBF2EA-DAF7-4D1B-A092-4D0EEE5254E9}" dt="2020-08-05T05:49:45.281" v="517" actId="478"/>
          <ac:spMkLst>
            <pc:docMk/>
            <pc:sldMk cId="942659831" sldId="450"/>
            <ac:spMk id="5" creationId="{9FCE8AC5-F314-43CC-9B98-FA7C52FB00AC}"/>
          </ac:spMkLst>
        </pc:spChg>
        <pc:spChg chg="del">
          <ac:chgData name="飞 金" userId="8706e67b97f92904" providerId="LiveId" clId="{8ACBF2EA-DAF7-4D1B-A092-4D0EEE5254E9}" dt="2020-08-05T05:49:45.281" v="517" actId="478"/>
          <ac:spMkLst>
            <pc:docMk/>
            <pc:sldMk cId="942659831" sldId="450"/>
            <ac:spMk id="6" creationId="{CA743781-FD2D-44B0-B932-FB39AF718C0F}"/>
          </ac:spMkLst>
        </pc:spChg>
        <pc:spChg chg="del">
          <ac:chgData name="飞 金" userId="8706e67b97f92904" providerId="LiveId" clId="{8ACBF2EA-DAF7-4D1B-A092-4D0EEE5254E9}" dt="2020-08-05T05:49:45.281" v="517" actId="478"/>
          <ac:spMkLst>
            <pc:docMk/>
            <pc:sldMk cId="942659831" sldId="450"/>
            <ac:spMk id="7" creationId="{C30A5C14-7D3B-4DC1-87DF-A3086E8C0DB9}"/>
          </ac:spMkLst>
        </pc:spChg>
        <pc:spChg chg="del">
          <ac:chgData name="飞 金" userId="8706e67b97f92904" providerId="LiveId" clId="{8ACBF2EA-DAF7-4D1B-A092-4D0EEE5254E9}" dt="2020-08-05T05:49:45.281" v="517" actId="478"/>
          <ac:spMkLst>
            <pc:docMk/>
            <pc:sldMk cId="942659831" sldId="450"/>
            <ac:spMk id="11" creationId="{94870FE4-B718-4567-83E6-E87163D5790B}"/>
          </ac:spMkLst>
        </pc:spChg>
        <pc:spChg chg="del">
          <ac:chgData name="飞 金" userId="8706e67b97f92904" providerId="LiveId" clId="{8ACBF2EA-DAF7-4D1B-A092-4D0EEE5254E9}" dt="2020-08-05T05:49:45.281" v="517" actId="478"/>
          <ac:spMkLst>
            <pc:docMk/>
            <pc:sldMk cId="942659831" sldId="450"/>
            <ac:spMk id="12" creationId="{F3AA2F25-BE88-458D-9710-92752931E3B4}"/>
          </ac:spMkLst>
        </pc:spChg>
        <pc:spChg chg="del">
          <ac:chgData name="飞 金" userId="8706e67b97f92904" providerId="LiveId" clId="{8ACBF2EA-DAF7-4D1B-A092-4D0EEE5254E9}" dt="2020-08-05T05:49:45.281" v="517" actId="478"/>
          <ac:spMkLst>
            <pc:docMk/>
            <pc:sldMk cId="942659831" sldId="450"/>
            <ac:spMk id="13" creationId="{D6EA39A7-E64F-4B21-88A0-8B087966D968}"/>
          </ac:spMkLst>
        </pc:spChg>
        <pc:spChg chg="del">
          <ac:chgData name="飞 金" userId="8706e67b97f92904" providerId="LiveId" clId="{8ACBF2EA-DAF7-4D1B-A092-4D0EEE5254E9}" dt="2020-08-05T05:49:45.281" v="517" actId="478"/>
          <ac:spMkLst>
            <pc:docMk/>
            <pc:sldMk cId="942659831" sldId="450"/>
            <ac:spMk id="14" creationId="{0FECD987-3AB4-41F5-9292-57278D98481C}"/>
          </ac:spMkLst>
        </pc:spChg>
        <pc:spChg chg="del">
          <ac:chgData name="飞 金" userId="8706e67b97f92904" providerId="LiveId" clId="{8ACBF2EA-DAF7-4D1B-A092-4D0EEE5254E9}" dt="2020-08-05T05:49:45.281" v="517" actId="478"/>
          <ac:spMkLst>
            <pc:docMk/>
            <pc:sldMk cId="942659831" sldId="450"/>
            <ac:spMk id="18" creationId="{079C02C8-01BE-4CCE-B98B-5BB17E397C9A}"/>
          </ac:spMkLst>
        </pc:spChg>
        <pc:spChg chg="add mod">
          <ac:chgData name="飞 金" userId="8706e67b97f92904" providerId="LiveId" clId="{8ACBF2EA-DAF7-4D1B-A092-4D0EEE5254E9}" dt="2020-08-05T06:36:48.284" v="1112" actId="1035"/>
          <ac:spMkLst>
            <pc:docMk/>
            <pc:sldMk cId="942659831" sldId="450"/>
            <ac:spMk id="19" creationId="{B326A0FF-3A04-42E0-AB70-08483A07D7F2}"/>
          </ac:spMkLst>
        </pc:spChg>
        <pc:spChg chg="add mod">
          <ac:chgData name="飞 金" userId="8706e67b97f92904" providerId="LiveId" clId="{8ACBF2EA-DAF7-4D1B-A092-4D0EEE5254E9}" dt="2020-08-05T06:36:48.284" v="1112" actId="1035"/>
          <ac:spMkLst>
            <pc:docMk/>
            <pc:sldMk cId="942659831" sldId="450"/>
            <ac:spMk id="20" creationId="{26AA511B-F501-4159-B0C9-9089197FD42F}"/>
          </ac:spMkLst>
        </pc:spChg>
        <pc:spChg chg="add mod">
          <ac:chgData name="飞 金" userId="8706e67b97f92904" providerId="LiveId" clId="{8ACBF2EA-DAF7-4D1B-A092-4D0EEE5254E9}" dt="2020-08-05T06:35:20.371" v="1086" actId="1037"/>
          <ac:spMkLst>
            <pc:docMk/>
            <pc:sldMk cId="942659831" sldId="450"/>
            <ac:spMk id="21" creationId="{32FA7AF0-B3E4-47B0-BFA6-D31E911CAB82}"/>
          </ac:spMkLst>
        </pc:spChg>
        <pc:spChg chg="add mod">
          <ac:chgData name="飞 金" userId="8706e67b97f92904" providerId="LiveId" clId="{8ACBF2EA-DAF7-4D1B-A092-4D0EEE5254E9}" dt="2020-08-05T06:35:20.371" v="1086" actId="1037"/>
          <ac:spMkLst>
            <pc:docMk/>
            <pc:sldMk cId="942659831" sldId="450"/>
            <ac:spMk id="22" creationId="{F27B7004-34F3-4138-950A-9E449ACD7E87}"/>
          </ac:spMkLst>
        </pc:spChg>
        <pc:spChg chg="add mod">
          <ac:chgData name="飞 金" userId="8706e67b97f92904" providerId="LiveId" clId="{8ACBF2EA-DAF7-4D1B-A092-4D0EEE5254E9}" dt="2020-08-05T06:36:48.284" v="1112" actId="1035"/>
          <ac:spMkLst>
            <pc:docMk/>
            <pc:sldMk cId="942659831" sldId="450"/>
            <ac:spMk id="23" creationId="{6D5AEDB5-FAB4-4C8B-BEAD-FEFA12F7D4AD}"/>
          </ac:spMkLst>
        </pc:spChg>
        <pc:spChg chg="add mod">
          <ac:chgData name="飞 金" userId="8706e67b97f92904" providerId="LiveId" clId="{8ACBF2EA-DAF7-4D1B-A092-4D0EEE5254E9}" dt="2020-08-05T06:36:48.284" v="1112" actId="1035"/>
          <ac:spMkLst>
            <pc:docMk/>
            <pc:sldMk cId="942659831" sldId="450"/>
            <ac:spMk id="24" creationId="{7F9BB6A1-2FE7-430D-AA0F-8F8A311C1C72}"/>
          </ac:spMkLst>
        </pc:spChg>
        <pc:spChg chg="add mod">
          <ac:chgData name="飞 金" userId="8706e67b97f92904" providerId="LiveId" clId="{8ACBF2EA-DAF7-4D1B-A092-4D0EEE5254E9}" dt="2020-08-05T06:35:20.371" v="1086" actId="1037"/>
          <ac:spMkLst>
            <pc:docMk/>
            <pc:sldMk cId="942659831" sldId="450"/>
            <ac:spMk id="25" creationId="{44357D7F-36B6-42EF-97FB-65667398C5A2}"/>
          </ac:spMkLst>
        </pc:spChg>
        <pc:spChg chg="add mod">
          <ac:chgData name="飞 金" userId="8706e67b97f92904" providerId="LiveId" clId="{8ACBF2EA-DAF7-4D1B-A092-4D0EEE5254E9}" dt="2020-08-05T06:35:20.371" v="1086" actId="1037"/>
          <ac:spMkLst>
            <pc:docMk/>
            <pc:sldMk cId="942659831" sldId="450"/>
            <ac:spMk id="26" creationId="{104C0380-B3DD-4493-8E9A-87C5BE6A5FC0}"/>
          </ac:spMkLst>
        </pc:spChg>
        <pc:spChg chg="add del mod">
          <ac:chgData name="飞 金" userId="8706e67b97f92904" providerId="LiveId" clId="{8ACBF2EA-DAF7-4D1B-A092-4D0EEE5254E9}" dt="2020-08-05T05:51:19.336" v="557" actId="478"/>
          <ac:spMkLst>
            <pc:docMk/>
            <pc:sldMk cId="942659831" sldId="450"/>
            <ac:spMk id="33" creationId="{E2F640DB-D331-413C-A849-5B8027BD0281}"/>
          </ac:spMkLst>
        </pc:spChg>
        <pc:spChg chg="add del mod">
          <ac:chgData name="飞 金" userId="8706e67b97f92904" providerId="LiveId" clId="{8ACBF2EA-DAF7-4D1B-A092-4D0EEE5254E9}" dt="2020-08-05T05:51:20.697" v="558" actId="478"/>
          <ac:spMkLst>
            <pc:docMk/>
            <pc:sldMk cId="942659831" sldId="450"/>
            <ac:spMk id="34" creationId="{E03F7F12-BEAC-4AAE-89F1-EDCA000097C3}"/>
          </ac:spMkLst>
        </pc:spChg>
        <pc:spChg chg="add del mod">
          <ac:chgData name="飞 金" userId="8706e67b97f92904" providerId="LiveId" clId="{8ACBF2EA-DAF7-4D1B-A092-4D0EEE5254E9}" dt="2020-08-05T05:59:05.372" v="629" actId="478"/>
          <ac:spMkLst>
            <pc:docMk/>
            <pc:sldMk cId="942659831" sldId="450"/>
            <ac:spMk id="38" creationId="{14F45D04-6B6D-4CBA-99C5-D1FE6F4516AF}"/>
          </ac:spMkLst>
        </pc:spChg>
        <pc:spChg chg="add mod">
          <ac:chgData name="飞 金" userId="8706e67b97f92904" providerId="LiveId" clId="{8ACBF2EA-DAF7-4D1B-A092-4D0EEE5254E9}" dt="2020-08-05T06:36:48.284" v="1112" actId="1035"/>
          <ac:spMkLst>
            <pc:docMk/>
            <pc:sldMk cId="942659831" sldId="450"/>
            <ac:spMk id="39" creationId="{39809BF9-ACD9-47F3-8BDC-506A5CC25327}"/>
          </ac:spMkLst>
        </pc:spChg>
        <pc:spChg chg="add mod">
          <ac:chgData name="飞 金" userId="8706e67b97f92904" providerId="LiveId" clId="{8ACBF2EA-DAF7-4D1B-A092-4D0EEE5254E9}" dt="2020-08-05T06:36:48.284" v="1112" actId="1035"/>
          <ac:spMkLst>
            <pc:docMk/>
            <pc:sldMk cId="942659831" sldId="450"/>
            <ac:spMk id="40" creationId="{47EF171F-880E-4128-8904-6A376DA93157}"/>
          </ac:spMkLst>
        </pc:spChg>
        <pc:spChg chg="add mod">
          <ac:chgData name="飞 金" userId="8706e67b97f92904" providerId="LiveId" clId="{8ACBF2EA-DAF7-4D1B-A092-4D0EEE5254E9}" dt="2020-08-05T06:35:20.371" v="1086" actId="1037"/>
          <ac:spMkLst>
            <pc:docMk/>
            <pc:sldMk cId="942659831" sldId="450"/>
            <ac:spMk id="43" creationId="{33E11B6E-B8F5-4741-9373-A899E05F8D43}"/>
          </ac:spMkLst>
        </pc:spChg>
        <pc:spChg chg="add mod">
          <ac:chgData name="飞 金" userId="8706e67b97f92904" providerId="LiveId" clId="{8ACBF2EA-DAF7-4D1B-A092-4D0EEE5254E9}" dt="2020-08-05T06:35:20.371" v="1086" actId="1037"/>
          <ac:spMkLst>
            <pc:docMk/>
            <pc:sldMk cId="942659831" sldId="450"/>
            <ac:spMk id="44" creationId="{ACB8BCD2-1B4C-4CF9-9910-AA9A5E48CBD1}"/>
          </ac:spMkLst>
        </pc:spChg>
        <pc:spChg chg="add mod">
          <ac:chgData name="飞 金" userId="8706e67b97f92904" providerId="LiveId" clId="{8ACBF2EA-DAF7-4D1B-A092-4D0EEE5254E9}" dt="2020-08-05T06:36:55.354" v="1113" actId="1076"/>
          <ac:spMkLst>
            <pc:docMk/>
            <pc:sldMk cId="942659831" sldId="450"/>
            <ac:spMk id="53" creationId="{15D4827D-04BC-4754-A966-2AC1A04693DD}"/>
          </ac:spMkLst>
        </pc:spChg>
        <pc:spChg chg="add mod">
          <ac:chgData name="飞 金" userId="8706e67b97f92904" providerId="LiveId" clId="{8ACBF2EA-DAF7-4D1B-A092-4D0EEE5254E9}" dt="2020-08-05T06:36:28.431" v="1097" actId="1076"/>
          <ac:spMkLst>
            <pc:docMk/>
            <pc:sldMk cId="942659831" sldId="450"/>
            <ac:spMk id="54" creationId="{7932DF55-CA80-4FF4-BC77-E5FC6412A149}"/>
          </ac:spMkLst>
        </pc:spChg>
        <pc:spChg chg="add mod">
          <ac:chgData name="飞 金" userId="8706e67b97f92904" providerId="LiveId" clId="{8ACBF2EA-DAF7-4D1B-A092-4D0EEE5254E9}" dt="2020-08-05T06:37:51.397" v="1139" actId="1076"/>
          <ac:spMkLst>
            <pc:docMk/>
            <pc:sldMk cId="942659831" sldId="450"/>
            <ac:spMk id="55" creationId="{A479EDC7-A3EC-485D-992C-BACDC789CBF2}"/>
          </ac:spMkLst>
        </pc:spChg>
        <pc:spChg chg="add del mod">
          <ac:chgData name="飞 金" userId="8706e67b97f92904" providerId="LiveId" clId="{8ACBF2EA-DAF7-4D1B-A092-4D0EEE5254E9}" dt="2020-08-05T06:37:11.775" v="1120"/>
          <ac:spMkLst>
            <pc:docMk/>
            <pc:sldMk cId="942659831" sldId="450"/>
            <ac:spMk id="56" creationId="{8499E82D-367A-462D-A55F-9249BBDFEEA4}"/>
          </ac:spMkLst>
        </pc:spChg>
        <pc:spChg chg="add del">
          <ac:chgData name="飞 金" userId="8706e67b97f92904" providerId="LiveId" clId="{8ACBF2EA-DAF7-4D1B-A092-4D0EEE5254E9}" dt="2020-08-05T06:38:12.512" v="1145" actId="478"/>
          <ac:spMkLst>
            <pc:docMk/>
            <pc:sldMk cId="942659831" sldId="450"/>
            <ac:spMk id="57" creationId="{149AA13B-B543-498A-A8AC-7EBFE1BAC861}"/>
          </ac:spMkLst>
        </pc:spChg>
        <pc:spChg chg="add mod">
          <ac:chgData name="飞 金" userId="8706e67b97f92904" providerId="LiveId" clId="{8ACBF2EA-DAF7-4D1B-A092-4D0EEE5254E9}" dt="2020-08-05T06:37:42.377" v="1136" actId="1076"/>
          <ac:spMkLst>
            <pc:docMk/>
            <pc:sldMk cId="942659831" sldId="450"/>
            <ac:spMk id="58" creationId="{543F08F0-B4D1-4837-81CB-C9C9EB7D5A41}"/>
          </ac:spMkLst>
        </pc:spChg>
        <pc:spChg chg="add mod">
          <ac:chgData name="飞 金" userId="8706e67b97f92904" providerId="LiveId" clId="{8ACBF2EA-DAF7-4D1B-A092-4D0EEE5254E9}" dt="2020-08-05T06:38:01.380" v="1142" actId="1076"/>
          <ac:spMkLst>
            <pc:docMk/>
            <pc:sldMk cId="942659831" sldId="450"/>
            <ac:spMk id="59" creationId="{42EC0680-7BA5-4547-A7F1-99943AFFE96F}"/>
          </ac:spMkLst>
        </pc:spChg>
        <pc:spChg chg="add mod">
          <ac:chgData name="飞 金" userId="8706e67b97f92904" providerId="LiveId" clId="{8ACBF2EA-DAF7-4D1B-A092-4D0EEE5254E9}" dt="2020-08-05T06:38:19.116" v="1146" actId="1076"/>
          <ac:spMkLst>
            <pc:docMk/>
            <pc:sldMk cId="942659831" sldId="450"/>
            <ac:spMk id="60" creationId="{656480AD-E2F6-4595-989D-8F8A70294974}"/>
          </ac:spMkLst>
        </pc:spChg>
        <pc:cxnChg chg="del mod">
          <ac:chgData name="飞 金" userId="8706e67b97f92904" providerId="LiveId" clId="{8ACBF2EA-DAF7-4D1B-A092-4D0EEE5254E9}" dt="2020-08-05T05:49:45.281" v="517" actId="478"/>
          <ac:cxnSpMkLst>
            <pc:docMk/>
            <pc:sldMk cId="942659831" sldId="450"/>
            <ac:cxnSpMk id="8" creationId="{9F2449F7-BC97-42B2-8FDE-6184924BE0F0}"/>
          </ac:cxnSpMkLst>
        </pc:cxnChg>
        <pc:cxnChg chg="del mod">
          <ac:chgData name="飞 金" userId="8706e67b97f92904" providerId="LiveId" clId="{8ACBF2EA-DAF7-4D1B-A092-4D0EEE5254E9}" dt="2020-08-05T05:49:45.281" v="517" actId="478"/>
          <ac:cxnSpMkLst>
            <pc:docMk/>
            <pc:sldMk cId="942659831" sldId="450"/>
            <ac:cxnSpMk id="9" creationId="{A47E45B9-6531-47BD-9583-6F55F3FBC5FC}"/>
          </ac:cxnSpMkLst>
        </pc:cxnChg>
        <pc:cxnChg chg="del mod">
          <ac:chgData name="飞 金" userId="8706e67b97f92904" providerId="LiveId" clId="{8ACBF2EA-DAF7-4D1B-A092-4D0EEE5254E9}" dt="2020-08-05T05:49:45.281" v="517" actId="478"/>
          <ac:cxnSpMkLst>
            <pc:docMk/>
            <pc:sldMk cId="942659831" sldId="450"/>
            <ac:cxnSpMk id="10" creationId="{A9D886FF-E264-43AB-ACCB-6BCB1CDABF2C}"/>
          </ac:cxnSpMkLst>
        </pc:cxnChg>
        <pc:cxnChg chg="del mod">
          <ac:chgData name="飞 金" userId="8706e67b97f92904" providerId="LiveId" clId="{8ACBF2EA-DAF7-4D1B-A092-4D0EEE5254E9}" dt="2020-08-05T05:49:45.281" v="517" actId="478"/>
          <ac:cxnSpMkLst>
            <pc:docMk/>
            <pc:sldMk cId="942659831" sldId="450"/>
            <ac:cxnSpMk id="15" creationId="{6F30FA84-D97E-4345-94C1-32D12744D430}"/>
          </ac:cxnSpMkLst>
        </pc:cxnChg>
        <pc:cxnChg chg="del mod">
          <ac:chgData name="飞 金" userId="8706e67b97f92904" providerId="LiveId" clId="{8ACBF2EA-DAF7-4D1B-A092-4D0EEE5254E9}" dt="2020-08-05T05:49:45.281" v="517" actId="478"/>
          <ac:cxnSpMkLst>
            <pc:docMk/>
            <pc:sldMk cId="942659831" sldId="450"/>
            <ac:cxnSpMk id="16" creationId="{EC8A90CF-F0A8-4770-AEDF-57D8DCCDE97E}"/>
          </ac:cxnSpMkLst>
        </pc:cxnChg>
        <pc:cxnChg chg="del mod">
          <ac:chgData name="飞 金" userId="8706e67b97f92904" providerId="LiveId" clId="{8ACBF2EA-DAF7-4D1B-A092-4D0EEE5254E9}" dt="2020-08-05T05:49:45.281" v="517" actId="478"/>
          <ac:cxnSpMkLst>
            <pc:docMk/>
            <pc:sldMk cId="942659831" sldId="450"/>
            <ac:cxnSpMk id="17" creationId="{C4504844-FAEA-48C0-A9E0-119AA0FCE885}"/>
          </ac:cxnSpMkLst>
        </pc:cxnChg>
        <pc:cxnChg chg="add mod">
          <ac:chgData name="飞 金" userId="8706e67b97f92904" providerId="LiveId" clId="{8ACBF2EA-DAF7-4D1B-A092-4D0EEE5254E9}" dt="2020-08-05T06:36:48.284" v="1112" actId="1035"/>
          <ac:cxnSpMkLst>
            <pc:docMk/>
            <pc:sldMk cId="942659831" sldId="450"/>
            <ac:cxnSpMk id="27" creationId="{78284AFA-1EEA-45B4-AAF1-A38666255B1C}"/>
          </ac:cxnSpMkLst>
        </pc:cxnChg>
        <pc:cxnChg chg="add del mod">
          <ac:chgData name="飞 金" userId="8706e67b97f92904" providerId="LiveId" clId="{8ACBF2EA-DAF7-4D1B-A092-4D0EEE5254E9}" dt="2020-08-05T05:51:48.962" v="612" actId="478"/>
          <ac:cxnSpMkLst>
            <pc:docMk/>
            <pc:sldMk cId="942659831" sldId="450"/>
            <ac:cxnSpMk id="28" creationId="{DCBA65D2-2257-4DAD-9C4B-1F25D84DB220}"/>
          </ac:cxnSpMkLst>
        </pc:cxnChg>
        <pc:cxnChg chg="add del mod">
          <ac:chgData name="飞 金" userId="8706e67b97f92904" providerId="LiveId" clId="{8ACBF2EA-DAF7-4D1B-A092-4D0EEE5254E9}" dt="2020-08-05T05:51:46.749" v="610" actId="478"/>
          <ac:cxnSpMkLst>
            <pc:docMk/>
            <pc:sldMk cId="942659831" sldId="450"/>
            <ac:cxnSpMk id="29" creationId="{FAC4BF70-CA06-465B-B743-717A32849E00}"/>
          </ac:cxnSpMkLst>
        </pc:cxnChg>
        <pc:cxnChg chg="add del mod">
          <ac:chgData name="飞 金" userId="8706e67b97f92904" providerId="LiveId" clId="{8ACBF2EA-DAF7-4D1B-A092-4D0EEE5254E9}" dt="2020-08-05T05:51:45.549" v="608" actId="478"/>
          <ac:cxnSpMkLst>
            <pc:docMk/>
            <pc:sldMk cId="942659831" sldId="450"/>
            <ac:cxnSpMk id="30" creationId="{6AF294D9-57CA-4FE3-9FC2-18E26FCFAA09}"/>
          </ac:cxnSpMkLst>
        </pc:cxnChg>
        <pc:cxnChg chg="add del mod">
          <ac:chgData name="飞 金" userId="8706e67b97f92904" providerId="LiveId" clId="{8ACBF2EA-DAF7-4D1B-A092-4D0EEE5254E9}" dt="2020-08-05T05:51:47.344" v="611" actId="478"/>
          <ac:cxnSpMkLst>
            <pc:docMk/>
            <pc:sldMk cId="942659831" sldId="450"/>
            <ac:cxnSpMk id="31" creationId="{432F5659-2D13-48E3-8CA0-B88026D10CC2}"/>
          </ac:cxnSpMkLst>
        </pc:cxnChg>
        <pc:cxnChg chg="add del mod">
          <ac:chgData name="飞 金" userId="8706e67b97f92904" providerId="LiveId" clId="{8ACBF2EA-DAF7-4D1B-A092-4D0EEE5254E9}" dt="2020-08-05T05:51:46.228" v="609" actId="478"/>
          <ac:cxnSpMkLst>
            <pc:docMk/>
            <pc:sldMk cId="942659831" sldId="450"/>
            <ac:cxnSpMk id="32" creationId="{5F1C5E7F-7387-48C3-82BF-0E9527F7893E}"/>
          </ac:cxnSpMkLst>
        </pc:cxnChg>
        <pc:cxnChg chg="add del mod">
          <ac:chgData name="飞 金" userId="8706e67b97f92904" providerId="LiveId" clId="{8ACBF2EA-DAF7-4D1B-A092-4D0EEE5254E9}" dt="2020-08-05T05:51:51.032" v="613" actId="478"/>
          <ac:cxnSpMkLst>
            <pc:docMk/>
            <pc:sldMk cId="942659831" sldId="450"/>
            <ac:cxnSpMk id="35" creationId="{E645685D-B12D-4670-A10D-9AF76ABDA170}"/>
          </ac:cxnSpMkLst>
        </pc:cxnChg>
        <pc:cxnChg chg="add del mod">
          <ac:chgData name="飞 金" userId="8706e67b97f92904" providerId="LiveId" clId="{8ACBF2EA-DAF7-4D1B-A092-4D0EEE5254E9}" dt="2020-08-05T05:51:44.579" v="607" actId="478"/>
          <ac:cxnSpMkLst>
            <pc:docMk/>
            <pc:sldMk cId="942659831" sldId="450"/>
            <ac:cxnSpMk id="36" creationId="{0E9FCA74-46C4-4CD0-B942-2D12D3B222EB}"/>
          </ac:cxnSpMkLst>
        </pc:cxnChg>
        <pc:cxnChg chg="add del mod">
          <ac:chgData name="飞 金" userId="8706e67b97f92904" providerId="LiveId" clId="{8ACBF2EA-DAF7-4D1B-A092-4D0EEE5254E9}" dt="2020-08-05T05:51:43.376" v="606" actId="478"/>
          <ac:cxnSpMkLst>
            <pc:docMk/>
            <pc:sldMk cId="942659831" sldId="450"/>
            <ac:cxnSpMk id="37" creationId="{5E027661-DD91-45C7-9F68-1015D03FDB2E}"/>
          </ac:cxnSpMkLst>
        </pc:cxnChg>
        <pc:cxnChg chg="add mod">
          <ac:chgData name="飞 金" userId="8706e67b97f92904" providerId="LiveId" clId="{8ACBF2EA-DAF7-4D1B-A092-4D0EEE5254E9}" dt="2020-08-05T06:36:48.284" v="1112" actId="1035"/>
          <ac:cxnSpMkLst>
            <pc:docMk/>
            <pc:sldMk cId="942659831" sldId="450"/>
            <ac:cxnSpMk id="41" creationId="{D4725DF1-BD53-409A-B030-AAF53E77B209}"/>
          </ac:cxnSpMkLst>
        </pc:cxnChg>
        <pc:cxnChg chg="add mod">
          <ac:chgData name="飞 金" userId="8706e67b97f92904" providerId="LiveId" clId="{8ACBF2EA-DAF7-4D1B-A092-4D0EEE5254E9}" dt="2020-08-05T06:35:20.371" v="1086" actId="1037"/>
          <ac:cxnSpMkLst>
            <pc:docMk/>
            <pc:sldMk cId="942659831" sldId="450"/>
            <ac:cxnSpMk id="42" creationId="{2F5A1BB6-5004-414B-B5E0-FCED4FB82408}"/>
          </ac:cxnSpMkLst>
        </pc:cxnChg>
        <pc:cxnChg chg="add mod">
          <ac:chgData name="飞 金" userId="8706e67b97f92904" providerId="LiveId" clId="{8ACBF2EA-DAF7-4D1B-A092-4D0EEE5254E9}" dt="2020-08-05T06:38:27.287" v="1149" actId="14100"/>
          <ac:cxnSpMkLst>
            <pc:docMk/>
            <pc:sldMk cId="942659831" sldId="450"/>
            <ac:cxnSpMk id="61" creationId="{7B4A0C62-4FF1-40F6-AC41-8E2B74D7FBAB}"/>
          </ac:cxnSpMkLst>
        </pc:cxnChg>
      </pc:sldChg>
      <pc:sldChg chg="modSp new mod">
        <pc:chgData name="飞 金" userId="8706e67b97f92904" providerId="LiveId" clId="{8ACBF2EA-DAF7-4D1B-A092-4D0EEE5254E9}" dt="2020-08-05T06:40:00.576" v="1198"/>
        <pc:sldMkLst>
          <pc:docMk/>
          <pc:sldMk cId="2222389857" sldId="451"/>
        </pc:sldMkLst>
        <pc:spChg chg="mod">
          <ac:chgData name="飞 金" userId="8706e67b97f92904" providerId="LiveId" clId="{8ACBF2EA-DAF7-4D1B-A092-4D0EEE5254E9}" dt="2020-08-05T06:39:12.118" v="1166" actId="21"/>
          <ac:spMkLst>
            <pc:docMk/>
            <pc:sldMk cId="2222389857" sldId="451"/>
            <ac:spMk id="2" creationId="{8A6365C2-D7EA-4434-853C-8EEBB25E5F0B}"/>
          </ac:spMkLst>
        </pc:spChg>
        <pc:spChg chg="mod">
          <ac:chgData name="飞 金" userId="8706e67b97f92904" providerId="LiveId" clId="{8ACBF2EA-DAF7-4D1B-A092-4D0EEE5254E9}" dt="2020-08-05T06:40:00.576" v="1198"/>
          <ac:spMkLst>
            <pc:docMk/>
            <pc:sldMk cId="2222389857" sldId="451"/>
            <ac:spMk id="3" creationId="{45D588FE-922F-4B1D-9E6F-6F8815DD08A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2683D8-484F-4674-A8E0-EC9A53AB70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EF442-4995-45C5-BED2-A6872E4F9C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B8C02-0C33-46CF-B1C1-080CE8C109D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D873A-E22F-4210-B5D2-DDF2CEB581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FDC2C-68CE-4A39-BC19-B2069F70B5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71669-DE3F-4397-BD6B-13FB27788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60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A179B-6A43-4E4E-9730-C701E7BD32B1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B9DB2-2E47-4040-BF3F-8BF97BD61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6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B9DB2-2E47-4040-BF3F-8BF97BD610F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9699132-ECCB-46D8-AFE9-51A1C7825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0" y="1"/>
            <a:ext cx="9144000" cy="685799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94B8D1D-042A-4FE7-966F-B8227600BB41}"/>
              </a:ext>
            </a:extLst>
          </p:cNvPr>
          <p:cNvSpPr/>
          <p:nvPr userDrawn="1"/>
        </p:nvSpPr>
        <p:spPr>
          <a:xfrm>
            <a:off x="-4509" y="-654"/>
            <a:ext cx="9144000" cy="6858654"/>
          </a:xfrm>
          <a:prstGeom prst="rect">
            <a:avLst/>
          </a:prstGeom>
          <a:gradFill flip="none" rotWithShape="1">
            <a:gsLst>
              <a:gs pos="44000">
                <a:srgbClr val="FFFFFF">
                  <a:alpha val="75000"/>
                </a:srgbClr>
              </a:gs>
              <a:gs pos="16000">
                <a:schemeClr val="bg1">
                  <a:alpha val="69000"/>
                </a:schemeClr>
              </a:gs>
              <a:gs pos="76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917BD43-F62A-46DA-9F0A-2ADE62D120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514" y="1628777"/>
            <a:ext cx="4671788" cy="2218044"/>
          </a:xfrm>
          <a:prstGeom prst="rect">
            <a:avLst/>
          </a:prstGeom>
        </p:spPr>
        <p:txBody>
          <a:bodyPr tIns="0" bIns="0"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600" b="1" cap="none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F817AFCC-2AE6-4BB5-B8A9-E11573BF40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514" y="4095180"/>
            <a:ext cx="4671788" cy="1105059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5FEC0B-8B3C-4DD6-8041-272F470D202B}"/>
              </a:ext>
            </a:extLst>
          </p:cNvPr>
          <p:cNvCxnSpPr>
            <a:cxnSpLocks/>
          </p:cNvCxnSpPr>
          <p:nvPr userDrawn="1"/>
        </p:nvCxnSpPr>
        <p:spPr>
          <a:xfrm>
            <a:off x="522513" y="3945823"/>
            <a:ext cx="7970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">
            <a:extLst>
              <a:ext uri="{FF2B5EF4-FFF2-40B4-BE49-F238E27FC236}">
                <a16:creationId xmlns:a16="http://schemas.microsoft.com/office/drawing/2014/main" id="{C34EEA8F-D6D0-4EDB-B3AF-B74D33B788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2514" y="675834"/>
            <a:ext cx="2616956" cy="322809"/>
            <a:chOff x="329" y="2049"/>
            <a:chExt cx="1897" cy="23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B7D86528-C883-46BF-9A65-FB6DCFB917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9" y="2053"/>
              <a:ext cx="207" cy="226"/>
            </a:xfrm>
            <a:custGeom>
              <a:avLst/>
              <a:gdLst>
                <a:gd name="T0" fmla="*/ 66 w 101"/>
                <a:gd name="T1" fmla="*/ 2 h 107"/>
                <a:gd name="T2" fmla="*/ 42 w 101"/>
                <a:gd name="T3" fmla="*/ 0 h 107"/>
                <a:gd name="T4" fmla="*/ 4 w 101"/>
                <a:gd name="T5" fmla="*/ 0 h 107"/>
                <a:gd name="T6" fmla="*/ 0 w 101"/>
                <a:gd name="T7" fmla="*/ 4 h 107"/>
                <a:gd name="T8" fmla="*/ 0 w 101"/>
                <a:gd name="T9" fmla="*/ 103 h 107"/>
                <a:gd name="T10" fmla="*/ 4 w 101"/>
                <a:gd name="T11" fmla="*/ 107 h 107"/>
                <a:gd name="T12" fmla="*/ 42 w 101"/>
                <a:gd name="T13" fmla="*/ 107 h 107"/>
                <a:gd name="T14" fmla="*/ 66 w 101"/>
                <a:gd name="T15" fmla="*/ 105 h 107"/>
                <a:gd name="T16" fmla="*/ 101 w 101"/>
                <a:gd name="T17" fmla="*/ 53 h 107"/>
                <a:gd name="T18" fmla="*/ 66 w 101"/>
                <a:gd name="T19" fmla="*/ 2 h 107"/>
                <a:gd name="T20" fmla="*/ 56 w 101"/>
                <a:gd name="T21" fmla="*/ 78 h 107"/>
                <a:gd name="T22" fmla="*/ 46 w 101"/>
                <a:gd name="T23" fmla="*/ 80 h 107"/>
                <a:gd name="T24" fmla="*/ 32 w 101"/>
                <a:gd name="T25" fmla="*/ 80 h 107"/>
                <a:gd name="T26" fmla="*/ 32 w 101"/>
                <a:gd name="T27" fmla="*/ 27 h 107"/>
                <a:gd name="T28" fmla="*/ 46 w 101"/>
                <a:gd name="T29" fmla="*/ 27 h 107"/>
                <a:gd name="T30" fmla="*/ 55 w 101"/>
                <a:gd name="T31" fmla="*/ 29 h 107"/>
                <a:gd name="T32" fmla="*/ 69 w 101"/>
                <a:gd name="T33" fmla="*/ 54 h 107"/>
                <a:gd name="T34" fmla="*/ 56 w 101"/>
                <a:gd name="T35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107">
                  <a:moveTo>
                    <a:pt x="66" y="2"/>
                  </a:moveTo>
                  <a:cubicBezTo>
                    <a:pt x="56" y="0"/>
                    <a:pt x="45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5" y="107"/>
                    <a:pt x="58" y="107"/>
                    <a:pt x="66" y="105"/>
                  </a:cubicBezTo>
                  <a:cubicBezTo>
                    <a:pt x="81" y="101"/>
                    <a:pt x="101" y="89"/>
                    <a:pt x="101" y="53"/>
                  </a:cubicBezTo>
                  <a:cubicBezTo>
                    <a:pt x="101" y="20"/>
                    <a:pt x="81" y="7"/>
                    <a:pt x="66" y="2"/>
                  </a:cubicBezTo>
                  <a:close/>
                  <a:moveTo>
                    <a:pt x="56" y="78"/>
                  </a:moveTo>
                  <a:cubicBezTo>
                    <a:pt x="52" y="80"/>
                    <a:pt x="47" y="80"/>
                    <a:pt x="46" y="8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8" y="27"/>
                    <a:pt x="52" y="27"/>
                    <a:pt x="55" y="29"/>
                  </a:cubicBezTo>
                  <a:cubicBezTo>
                    <a:pt x="62" y="31"/>
                    <a:pt x="69" y="38"/>
                    <a:pt x="69" y="54"/>
                  </a:cubicBezTo>
                  <a:cubicBezTo>
                    <a:pt x="69" y="70"/>
                    <a:pt x="61" y="76"/>
                    <a:pt x="56" y="78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95317117-4C21-432A-9132-75FDA4D5CE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1" y="2049"/>
              <a:ext cx="199" cy="234"/>
            </a:xfrm>
            <a:custGeom>
              <a:avLst/>
              <a:gdLst>
                <a:gd name="T0" fmla="*/ 67 w 97"/>
                <a:gd name="T1" fmla="*/ 44 h 111"/>
                <a:gd name="T2" fmla="*/ 34 w 97"/>
                <a:gd name="T3" fmla="*/ 30 h 111"/>
                <a:gd name="T4" fmla="*/ 47 w 97"/>
                <a:gd name="T5" fmla="*/ 23 h 111"/>
                <a:gd name="T6" fmla="*/ 56 w 97"/>
                <a:gd name="T7" fmla="*/ 25 h 111"/>
                <a:gd name="T8" fmla="*/ 60 w 97"/>
                <a:gd name="T9" fmla="*/ 29 h 111"/>
                <a:gd name="T10" fmla="*/ 65 w 97"/>
                <a:gd name="T11" fmla="*/ 33 h 111"/>
                <a:gd name="T12" fmla="*/ 87 w 97"/>
                <a:gd name="T13" fmla="*/ 33 h 111"/>
                <a:gd name="T14" fmla="*/ 91 w 97"/>
                <a:gd name="T15" fmla="*/ 28 h 111"/>
                <a:gd name="T16" fmla="*/ 48 w 97"/>
                <a:gd name="T17" fmla="*/ 0 h 111"/>
                <a:gd name="T18" fmla="*/ 3 w 97"/>
                <a:gd name="T19" fmla="*/ 32 h 111"/>
                <a:gd name="T20" fmla="*/ 41 w 97"/>
                <a:gd name="T21" fmla="*/ 66 h 111"/>
                <a:gd name="T22" fmla="*/ 64 w 97"/>
                <a:gd name="T23" fmla="*/ 78 h 111"/>
                <a:gd name="T24" fmla="*/ 50 w 97"/>
                <a:gd name="T25" fmla="*/ 87 h 111"/>
                <a:gd name="T26" fmla="*/ 35 w 97"/>
                <a:gd name="T27" fmla="*/ 80 h 111"/>
                <a:gd name="T28" fmla="*/ 33 w 97"/>
                <a:gd name="T29" fmla="*/ 77 h 111"/>
                <a:gd name="T30" fmla="*/ 30 w 97"/>
                <a:gd name="T31" fmla="*/ 74 h 111"/>
                <a:gd name="T32" fmla="*/ 4 w 97"/>
                <a:gd name="T33" fmla="*/ 74 h 111"/>
                <a:gd name="T34" fmla="*/ 0 w 97"/>
                <a:gd name="T35" fmla="*/ 78 h 111"/>
                <a:gd name="T36" fmla="*/ 48 w 97"/>
                <a:gd name="T37" fmla="*/ 111 h 111"/>
                <a:gd name="T38" fmla="*/ 97 w 97"/>
                <a:gd name="T39" fmla="*/ 75 h 111"/>
                <a:gd name="T40" fmla="*/ 67 w 97"/>
                <a:gd name="T41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11">
                  <a:moveTo>
                    <a:pt x="67" y="44"/>
                  </a:moveTo>
                  <a:cubicBezTo>
                    <a:pt x="52" y="39"/>
                    <a:pt x="35" y="38"/>
                    <a:pt x="34" y="30"/>
                  </a:cubicBezTo>
                  <a:cubicBezTo>
                    <a:pt x="34" y="24"/>
                    <a:pt x="44" y="23"/>
                    <a:pt x="47" y="23"/>
                  </a:cubicBezTo>
                  <a:cubicBezTo>
                    <a:pt x="50" y="23"/>
                    <a:pt x="54" y="24"/>
                    <a:pt x="56" y="25"/>
                  </a:cubicBezTo>
                  <a:cubicBezTo>
                    <a:pt x="58" y="26"/>
                    <a:pt x="59" y="27"/>
                    <a:pt x="60" y="29"/>
                  </a:cubicBezTo>
                  <a:cubicBezTo>
                    <a:pt x="61" y="31"/>
                    <a:pt x="61" y="33"/>
                    <a:pt x="65" y="33"/>
                  </a:cubicBezTo>
                  <a:cubicBezTo>
                    <a:pt x="69" y="33"/>
                    <a:pt x="87" y="33"/>
                    <a:pt x="87" y="33"/>
                  </a:cubicBezTo>
                  <a:cubicBezTo>
                    <a:pt x="89" y="33"/>
                    <a:pt x="91" y="31"/>
                    <a:pt x="91" y="28"/>
                  </a:cubicBezTo>
                  <a:cubicBezTo>
                    <a:pt x="87" y="3"/>
                    <a:pt x="62" y="0"/>
                    <a:pt x="48" y="0"/>
                  </a:cubicBezTo>
                  <a:cubicBezTo>
                    <a:pt x="25" y="0"/>
                    <a:pt x="3" y="7"/>
                    <a:pt x="3" y="32"/>
                  </a:cubicBezTo>
                  <a:cubicBezTo>
                    <a:pt x="3" y="54"/>
                    <a:pt x="24" y="61"/>
                    <a:pt x="41" y="66"/>
                  </a:cubicBezTo>
                  <a:cubicBezTo>
                    <a:pt x="60" y="71"/>
                    <a:pt x="64" y="73"/>
                    <a:pt x="64" y="78"/>
                  </a:cubicBezTo>
                  <a:cubicBezTo>
                    <a:pt x="64" y="85"/>
                    <a:pt x="54" y="87"/>
                    <a:pt x="50" y="87"/>
                  </a:cubicBezTo>
                  <a:cubicBezTo>
                    <a:pt x="45" y="87"/>
                    <a:pt x="37" y="86"/>
                    <a:pt x="35" y="80"/>
                  </a:cubicBezTo>
                  <a:cubicBezTo>
                    <a:pt x="34" y="79"/>
                    <a:pt x="34" y="78"/>
                    <a:pt x="33" y="77"/>
                  </a:cubicBezTo>
                  <a:cubicBezTo>
                    <a:pt x="33" y="76"/>
                    <a:pt x="32" y="74"/>
                    <a:pt x="30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2" y="74"/>
                    <a:pt x="0" y="76"/>
                    <a:pt x="0" y="78"/>
                  </a:cubicBezTo>
                  <a:cubicBezTo>
                    <a:pt x="2" y="102"/>
                    <a:pt x="27" y="111"/>
                    <a:pt x="48" y="111"/>
                  </a:cubicBezTo>
                  <a:cubicBezTo>
                    <a:pt x="72" y="111"/>
                    <a:pt x="97" y="100"/>
                    <a:pt x="97" y="75"/>
                  </a:cubicBezTo>
                  <a:cubicBezTo>
                    <a:pt x="97" y="56"/>
                    <a:pt x="82" y="48"/>
                    <a:pt x="67" y="44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39F98F3D-685D-417F-8E42-6172A6B2E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" y="2053"/>
              <a:ext cx="226" cy="226"/>
            </a:xfrm>
            <a:custGeom>
              <a:avLst/>
              <a:gdLst>
                <a:gd name="T0" fmla="*/ 106 w 110"/>
                <a:gd name="T1" fmla="*/ 0 h 107"/>
                <a:gd name="T2" fmla="*/ 82 w 110"/>
                <a:gd name="T3" fmla="*/ 0 h 107"/>
                <a:gd name="T4" fmla="*/ 77 w 110"/>
                <a:gd name="T5" fmla="*/ 4 h 107"/>
                <a:gd name="T6" fmla="*/ 55 w 110"/>
                <a:gd name="T7" fmla="*/ 63 h 107"/>
                <a:gd name="T8" fmla="*/ 33 w 110"/>
                <a:gd name="T9" fmla="*/ 4 h 107"/>
                <a:gd name="T10" fmla="*/ 27 w 110"/>
                <a:gd name="T11" fmla="*/ 0 h 107"/>
                <a:gd name="T12" fmla="*/ 3 w 110"/>
                <a:gd name="T13" fmla="*/ 0 h 107"/>
                <a:gd name="T14" fmla="*/ 1 w 110"/>
                <a:gd name="T15" fmla="*/ 4 h 107"/>
                <a:gd name="T16" fmla="*/ 37 w 110"/>
                <a:gd name="T17" fmla="*/ 103 h 107"/>
                <a:gd name="T18" fmla="*/ 43 w 110"/>
                <a:gd name="T19" fmla="*/ 107 h 107"/>
                <a:gd name="T20" fmla="*/ 67 w 110"/>
                <a:gd name="T21" fmla="*/ 107 h 107"/>
                <a:gd name="T22" fmla="*/ 72 w 110"/>
                <a:gd name="T23" fmla="*/ 103 h 107"/>
                <a:gd name="T24" fmla="*/ 109 w 110"/>
                <a:gd name="T25" fmla="*/ 4 h 107"/>
                <a:gd name="T26" fmla="*/ 106 w 110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07">
                  <a:moveTo>
                    <a:pt x="106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7" y="1"/>
                    <a:pt x="77" y="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4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8" y="105"/>
                    <a:pt x="40" y="107"/>
                    <a:pt x="43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9" y="107"/>
                    <a:pt x="71" y="105"/>
                    <a:pt x="72" y="103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9D661FCF-CA28-4362-9378-B5484FBD48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" y="2053"/>
              <a:ext cx="230" cy="226"/>
            </a:xfrm>
            <a:custGeom>
              <a:avLst/>
              <a:gdLst>
                <a:gd name="T0" fmla="*/ 74 w 112"/>
                <a:gd name="T1" fmla="*/ 4 h 107"/>
                <a:gd name="T2" fmla="*/ 69 w 112"/>
                <a:gd name="T3" fmla="*/ 0 h 107"/>
                <a:gd name="T4" fmla="*/ 43 w 112"/>
                <a:gd name="T5" fmla="*/ 0 h 107"/>
                <a:gd name="T6" fmla="*/ 38 w 112"/>
                <a:gd name="T7" fmla="*/ 4 h 107"/>
                <a:gd name="T8" fmla="*/ 1 w 112"/>
                <a:gd name="T9" fmla="*/ 103 h 107"/>
                <a:gd name="T10" fmla="*/ 4 w 112"/>
                <a:gd name="T11" fmla="*/ 107 h 107"/>
                <a:gd name="T12" fmla="*/ 55 w 112"/>
                <a:gd name="T13" fmla="*/ 107 h 107"/>
                <a:gd name="T14" fmla="*/ 61 w 112"/>
                <a:gd name="T15" fmla="*/ 103 h 107"/>
                <a:gd name="T16" fmla="*/ 66 w 112"/>
                <a:gd name="T17" fmla="*/ 88 h 107"/>
                <a:gd name="T18" fmla="*/ 62 w 112"/>
                <a:gd name="T19" fmla="*/ 83 h 107"/>
                <a:gd name="T20" fmla="*/ 41 w 112"/>
                <a:gd name="T21" fmla="*/ 83 h 107"/>
                <a:gd name="T22" fmla="*/ 56 w 112"/>
                <a:gd name="T23" fmla="*/ 41 h 107"/>
                <a:gd name="T24" fmla="*/ 79 w 112"/>
                <a:gd name="T25" fmla="*/ 103 h 107"/>
                <a:gd name="T26" fmla="*/ 84 w 112"/>
                <a:gd name="T27" fmla="*/ 107 h 107"/>
                <a:gd name="T28" fmla="*/ 108 w 112"/>
                <a:gd name="T29" fmla="*/ 107 h 107"/>
                <a:gd name="T30" fmla="*/ 111 w 112"/>
                <a:gd name="T31" fmla="*/ 103 h 107"/>
                <a:gd name="T32" fmla="*/ 74 w 112"/>
                <a:gd name="T33" fmla="*/ 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07">
                  <a:moveTo>
                    <a:pt x="74" y="4"/>
                  </a:moveTo>
                  <a:cubicBezTo>
                    <a:pt x="74" y="1"/>
                    <a:pt x="71" y="0"/>
                    <a:pt x="69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8" y="1"/>
                    <a:pt x="38" y="4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7" y="107"/>
                    <a:pt x="60" y="105"/>
                    <a:pt x="61" y="103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5"/>
                    <a:pt x="65" y="83"/>
                    <a:pt x="62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5"/>
                    <a:pt x="82" y="107"/>
                    <a:pt x="84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11" y="107"/>
                    <a:pt x="112" y="105"/>
                    <a:pt x="111" y="103"/>
                  </a:cubicBezTo>
                  <a:lnTo>
                    <a:pt x="74" y="4"/>
                  </a:ln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5EC2CD33-46A8-4DF9-8FD5-BFB88D7C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9" y="2053"/>
              <a:ext cx="202" cy="226"/>
            </a:xfrm>
            <a:custGeom>
              <a:avLst/>
              <a:gdLst>
                <a:gd name="T0" fmla="*/ 94 w 98"/>
                <a:gd name="T1" fmla="*/ 0 h 107"/>
                <a:gd name="T2" fmla="*/ 70 w 98"/>
                <a:gd name="T3" fmla="*/ 0 h 107"/>
                <a:gd name="T4" fmla="*/ 66 w 98"/>
                <a:gd name="T5" fmla="*/ 4 h 107"/>
                <a:gd name="T6" fmla="*/ 66 w 98"/>
                <a:gd name="T7" fmla="*/ 55 h 107"/>
                <a:gd name="T8" fmla="*/ 34 w 98"/>
                <a:gd name="T9" fmla="*/ 3 h 107"/>
                <a:gd name="T10" fmla="*/ 27 w 98"/>
                <a:gd name="T11" fmla="*/ 0 h 107"/>
                <a:gd name="T12" fmla="*/ 4 w 98"/>
                <a:gd name="T13" fmla="*/ 0 h 107"/>
                <a:gd name="T14" fmla="*/ 0 w 98"/>
                <a:gd name="T15" fmla="*/ 4 h 107"/>
                <a:gd name="T16" fmla="*/ 0 w 98"/>
                <a:gd name="T17" fmla="*/ 103 h 107"/>
                <a:gd name="T18" fmla="*/ 5 w 98"/>
                <a:gd name="T19" fmla="*/ 107 h 107"/>
                <a:gd name="T20" fmla="*/ 28 w 98"/>
                <a:gd name="T21" fmla="*/ 107 h 107"/>
                <a:gd name="T22" fmla="*/ 33 w 98"/>
                <a:gd name="T23" fmla="*/ 103 h 107"/>
                <a:gd name="T24" fmla="*/ 33 w 98"/>
                <a:gd name="T25" fmla="*/ 53 h 107"/>
                <a:gd name="T26" fmla="*/ 64 w 98"/>
                <a:gd name="T27" fmla="*/ 103 h 107"/>
                <a:gd name="T28" fmla="*/ 70 w 98"/>
                <a:gd name="T29" fmla="*/ 107 h 107"/>
                <a:gd name="T30" fmla="*/ 94 w 98"/>
                <a:gd name="T31" fmla="*/ 107 h 107"/>
                <a:gd name="T32" fmla="*/ 98 w 98"/>
                <a:gd name="T33" fmla="*/ 103 h 107"/>
                <a:gd name="T34" fmla="*/ 98 w 98"/>
                <a:gd name="T35" fmla="*/ 4 h 107"/>
                <a:gd name="T36" fmla="*/ 94 w 9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7">
                  <a:moveTo>
                    <a:pt x="94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6" y="1"/>
                    <a:pt x="66" y="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5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31" y="107"/>
                    <a:pt x="33" y="105"/>
                    <a:pt x="33" y="10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5"/>
                    <a:pt x="68" y="107"/>
                    <a:pt x="70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6" y="107"/>
                    <a:pt x="98" y="105"/>
                    <a:pt x="98" y="103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1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2AFDF034-DEF2-402F-A79D-6B80BC3D3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6" y="2053"/>
              <a:ext cx="196" cy="226"/>
            </a:xfrm>
            <a:custGeom>
              <a:avLst/>
              <a:gdLst>
                <a:gd name="T0" fmla="*/ 95 w 95"/>
                <a:gd name="T1" fmla="*/ 23 h 107"/>
                <a:gd name="T2" fmla="*/ 95 w 95"/>
                <a:gd name="T3" fmla="*/ 4 h 107"/>
                <a:gd name="T4" fmla="*/ 91 w 95"/>
                <a:gd name="T5" fmla="*/ 0 h 107"/>
                <a:gd name="T6" fmla="*/ 5 w 95"/>
                <a:gd name="T7" fmla="*/ 0 h 107"/>
                <a:gd name="T8" fmla="*/ 0 w 95"/>
                <a:gd name="T9" fmla="*/ 4 h 107"/>
                <a:gd name="T10" fmla="*/ 0 w 95"/>
                <a:gd name="T11" fmla="*/ 23 h 107"/>
                <a:gd name="T12" fmla="*/ 5 w 95"/>
                <a:gd name="T13" fmla="*/ 27 h 107"/>
                <a:gd name="T14" fmla="*/ 32 w 95"/>
                <a:gd name="T15" fmla="*/ 27 h 107"/>
                <a:gd name="T16" fmla="*/ 32 w 95"/>
                <a:gd name="T17" fmla="*/ 103 h 107"/>
                <a:gd name="T18" fmla="*/ 36 w 95"/>
                <a:gd name="T19" fmla="*/ 107 h 107"/>
                <a:gd name="T20" fmla="*/ 60 w 95"/>
                <a:gd name="T21" fmla="*/ 107 h 107"/>
                <a:gd name="T22" fmla="*/ 64 w 95"/>
                <a:gd name="T23" fmla="*/ 103 h 107"/>
                <a:gd name="T24" fmla="*/ 64 w 95"/>
                <a:gd name="T25" fmla="*/ 27 h 107"/>
                <a:gd name="T26" fmla="*/ 91 w 95"/>
                <a:gd name="T27" fmla="*/ 27 h 107"/>
                <a:gd name="T28" fmla="*/ 95 w 95"/>
                <a:gd name="T29" fmla="*/ 2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5" y="23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5"/>
                    <a:pt x="34" y="107"/>
                    <a:pt x="36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2" y="107"/>
                    <a:pt x="64" y="105"/>
                    <a:pt x="64" y="103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3" y="27"/>
                    <a:pt x="95" y="26"/>
                    <a:pt x="95" y="23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09E5EC16-D738-4A2E-870A-DE7164C678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2053"/>
              <a:ext cx="196" cy="226"/>
            </a:xfrm>
            <a:custGeom>
              <a:avLst/>
              <a:gdLst>
                <a:gd name="T0" fmla="*/ 90 w 95"/>
                <a:gd name="T1" fmla="*/ 0 h 107"/>
                <a:gd name="T2" fmla="*/ 4 w 95"/>
                <a:gd name="T3" fmla="*/ 0 h 107"/>
                <a:gd name="T4" fmla="*/ 0 w 95"/>
                <a:gd name="T5" fmla="*/ 4 h 107"/>
                <a:gd name="T6" fmla="*/ 0 w 95"/>
                <a:gd name="T7" fmla="*/ 23 h 107"/>
                <a:gd name="T8" fmla="*/ 4 w 95"/>
                <a:gd name="T9" fmla="*/ 27 h 107"/>
                <a:gd name="T10" fmla="*/ 31 w 95"/>
                <a:gd name="T11" fmla="*/ 27 h 107"/>
                <a:gd name="T12" fmla="*/ 31 w 95"/>
                <a:gd name="T13" fmla="*/ 103 h 107"/>
                <a:gd name="T14" fmla="*/ 35 w 95"/>
                <a:gd name="T15" fmla="*/ 107 h 107"/>
                <a:gd name="T16" fmla="*/ 59 w 95"/>
                <a:gd name="T17" fmla="*/ 107 h 107"/>
                <a:gd name="T18" fmla="*/ 63 w 95"/>
                <a:gd name="T19" fmla="*/ 103 h 107"/>
                <a:gd name="T20" fmla="*/ 63 w 95"/>
                <a:gd name="T21" fmla="*/ 27 h 107"/>
                <a:gd name="T22" fmla="*/ 90 w 95"/>
                <a:gd name="T23" fmla="*/ 27 h 107"/>
                <a:gd name="T24" fmla="*/ 95 w 95"/>
                <a:gd name="T25" fmla="*/ 23 h 107"/>
                <a:gd name="T26" fmla="*/ 95 w 95"/>
                <a:gd name="T27" fmla="*/ 4 h 107"/>
                <a:gd name="T28" fmla="*/ 90 w 95"/>
                <a:gd name="T2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5"/>
                    <a:pt x="33" y="107"/>
                    <a:pt x="35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1" y="107"/>
                    <a:pt x="63" y="105"/>
                    <a:pt x="63" y="103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93" y="27"/>
                    <a:pt x="95" y="26"/>
                    <a:pt x="95" y="2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0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61DEB49-0B8C-46B2-B3C9-08B17122B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23" y="2053"/>
              <a:ext cx="187" cy="226"/>
            </a:xfrm>
            <a:custGeom>
              <a:avLst/>
              <a:gdLst>
                <a:gd name="T0" fmla="*/ 87 w 91"/>
                <a:gd name="T1" fmla="*/ 0 h 107"/>
                <a:gd name="T2" fmla="*/ 4 w 91"/>
                <a:gd name="T3" fmla="*/ 0 h 107"/>
                <a:gd name="T4" fmla="*/ 0 w 91"/>
                <a:gd name="T5" fmla="*/ 4 h 107"/>
                <a:gd name="T6" fmla="*/ 0 w 91"/>
                <a:gd name="T7" fmla="*/ 103 h 107"/>
                <a:gd name="T8" fmla="*/ 4 w 91"/>
                <a:gd name="T9" fmla="*/ 107 h 107"/>
                <a:gd name="T10" fmla="*/ 87 w 91"/>
                <a:gd name="T11" fmla="*/ 107 h 107"/>
                <a:gd name="T12" fmla="*/ 91 w 91"/>
                <a:gd name="T13" fmla="*/ 103 h 107"/>
                <a:gd name="T14" fmla="*/ 91 w 91"/>
                <a:gd name="T15" fmla="*/ 83 h 107"/>
                <a:gd name="T16" fmla="*/ 87 w 91"/>
                <a:gd name="T17" fmla="*/ 79 h 107"/>
                <a:gd name="T18" fmla="*/ 32 w 91"/>
                <a:gd name="T19" fmla="*/ 79 h 107"/>
                <a:gd name="T20" fmla="*/ 32 w 91"/>
                <a:gd name="T21" fmla="*/ 64 h 107"/>
                <a:gd name="T22" fmla="*/ 79 w 91"/>
                <a:gd name="T23" fmla="*/ 64 h 107"/>
                <a:gd name="T24" fmla="*/ 83 w 91"/>
                <a:gd name="T25" fmla="*/ 60 h 107"/>
                <a:gd name="T26" fmla="*/ 83 w 91"/>
                <a:gd name="T27" fmla="*/ 43 h 107"/>
                <a:gd name="T28" fmla="*/ 79 w 91"/>
                <a:gd name="T29" fmla="*/ 39 h 107"/>
                <a:gd name="T30" fmla="*/ 32 w 91"/>
                <a:gd name="T31" fmla="*/ 39 h 107"/>
                <a:gd name="T32" fmla="*/ 32 w 91"/>
                <a:gd name="T33" fmla="*/ 27 h 107"/>
                <a:gd name="T34" fmla="*/ 87 w 91"/>
                <a:gd name="T35" fmla="*/ 27 h 107"/>
                <a:gd name="T36" fmla="*/ 91 w 91"/>
                <a:gd name="T37" fmla="*/ 23 h 107"/>
                <a:gd name="T38" fmla="*/ 91 w 91"/>
                <a:gd name="T39" fmla="*/ 4 h 107"/>
                <a:gd name="T40" fmla="*/ 87 w 91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7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4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9" y="107"/>
                    <a:pt x="91" y="105"/>
                    <a:pt x="91" y="10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1"/>
                    <a:pt x="89" y="79"/>
                    <a:pt x="87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1" y="64"/>
                    <a:pt x="83" y="62"/>
                    <a:pt x="83" y="60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1"/>
                    <a:pt x="81" y="39"/>
                    <a:pt x="79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9" y="27"/>
                    <a:pt x="91" y="26"/>
                    <a:pt x="91" y="23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1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9B22DB4C-3658-47A5-AFE0-9683F5109D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9" y="2053"/>
              <a:ext cx="243" cy="226"/>
            </a:xfrm>
            <a:custGeom>
              <a:avLst/>
              <a:gdLst>
                <a:gd name="T0" fmla="*/ 113 w 118"/>
                <a:gd name="T1" fmla="*/ 0 h 107"/>
                <a:gd name="T2" fmla="*/ 75 w 118"/>
                <a:gd name="T3" fmla="*/ 0 h 107"/>
                <a:gd name="T4" fmla="*/ 68 w 118"/>
                <a:gd name="T5" fmla="*/ 3 h 107"/>
                <a:gd name="T6" fmla="*/ 1 w 118"/>
                <a:gd name="T7" fmla="*/ 103 h 107"/>
                <a:gd name="T8" fmla="*/ 3 w 118"/>
                <a:gd name="T9" fmla="*/ 107 h 107"/>
                <a:gd name="T10" fmla="*/ 62 w 118"/>
                <a:gd name="T11" fmla="*/ 107 h 107"/>
                <a:gd name="T12" fmla="*/ 68 w 118"/>
                <a:gd name="T13" fmla="*/ 103 h 107"/>
                <a:gd name="T14" fmla="*/ 80 w 118"/>
                <a:gd name="T15" fmla="*/ 86 h 107"/>
                <a:gd name="T16" fmla="*/ 78 w 118"/>
                <a:gd name="T17" fmla="*/ 80 h 107"/>
                <a:gd name="T18" fmla="*/ 54 w 118"/>
                <a:gd name="T19" fmla="*/ 80 h 107"/>
                <a:gd name="T20" fmla="*/ 85 w 118"/>
                <a:gd name="T21" fmla="*/ 33 h 107"/>
                <a:gd name="T22" fmla="*/ 85 w 118"/>
                <a:gd name="T23" fmla="*/ 103 h 107"/>
                <a:gd name="T24" fmla="*/ 90 w 118"/>
                <a:gd name="T25" fmla="*/ 107 h 107"/>
                <a:gd name="T26" fmla="*/ 113 w 118"/>
                <a:gd name="T27" fmla="*/ 107 h 107"/>
                <a:gd name="T28" fmla="*/ 118 w 118"/>
                <a:gd name="T29" fmla="*/ 103 h 107"/>
                <a:gd name="T30" fmla="*/ 118 w 118"/>
                <a:gd name="T31" fmla="*/ 4 h 107"/>
                <a:gd name="T32" fmla="*/ 113 w 118"/>
                <a:gd name="T3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07">
                  <a:moveTo>
                    <a:pt x="11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0" y="1"/>
                    <a:pt x="68" y="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3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4" y="107"/>
                    <a:pt x="67" y="105"/>
                    <a:pt x="68" y="103"/>
                  </a:cubicBezTo>
                  <a:cubicBezTo>
                    <a:pt x="68" y="103"/>
                    <a:pt x="79" y="88"/>
                    <a:pt x="80" y="86"/>
                  </a:cubicBezTo>
                  <a:cubicBezTo>
                    <a:pt x="82" y="83"/>
                    <a:pt x="82" y="80"/>
                    <a:pt x="78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5" y="105"/>
                    <a:pt x="87" y="107"/>
                    <a:pt x="90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6" y="107"/>
                    <a:pt x="118" y="105"/>
                    <a:pt x="118" y="103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8" y="1"/>
                    <a:pt x="116" y="0"/>
                    <a:pt x="113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05BBCE96-67C0-45A8-AE04-F3CD90C2513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66" y="2220"/>
              <a:ext cx="60" cy="61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5 h 29"/>
                <a:gd name="T4" fmla="*/ 14 w 29"/>
                <a:gd name="T5" fmla="*/ 29 h 29"/>
                <a:gd name="T6" fmla="*/ 29 w 29"/>
                <a:gd name="T7" fmla="*/ 15 h 29"/>
                <a:gd name="T8" fmla="*/ 14 w 29"/>
                <a:gd name="T9" fmla="*/ 0 h 29"/>
                <a:gd name="T10" fmla="*/ 14 w 29"/>
                <a:gd name="T11" fmla="*/ 28 h 29"/>
                <a:gd name="T12" fmla="*/ 1 w 29"/>
                <a:gd name="T13" fmla="*/ 15 h 29"/>
                <a:gd name="T14" fmla="*/ 14 w 29"/>
                <a:gd name="T15" fmla="*/ 2 h 29"/>
                <a:gd name="T16" fmla="*/ 27 w 29"/>
                <a:gd name="T17" fmla="*/ 15 h 29"/>
                <a:gd name="T18" fmla="*/ 14 w 29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8"/>
                  </a:moveTo>
                  <a:cubicBezTo>
                    <a:pt x="7" y="28"/>
                    <a:pt x="1" y="22"/>
                    <a:pt x="1" y="15"/>
                  </a:cubicBezTo>
                  <a:cubicBezTo>
                    <a:pt x="1" y="7"/>
                    <a:pt x="7" y="2"/>
                    <a:pt x="14" y="2"/>
                  </a:cubicBezTo>
                  <a:cubicBezTo>
                    <a:pt x="22" y="2"/>
                    <a:pt x="27" y="7"/>
                    <a:pt x="27" y="15"/>
                  </a:cubicBezTo>
                  <a:cubicBezTo>
                    <a:pt x="27" y="22"/>
                    <a:pt x="22" y="28"/>
                    <a:pt x="14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69005057-A201-4B58-B5D8-FB34E3377E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83" y="2235"/>
              <a:ext cx="29" cy="33"/>
            </a:xfrm>
            <a:custGeom>
              <a:avLst/>
              <a:gdLst>
                <a:gd name="T0" fmla="*/ 11 w 14"/>
                <a:gd name="T1" fmla="*/ 8 h 16"/>
                <a:gd name="T2" fmla="*/ 11 w 14"/>
                <a:gd name="T3" fmla="*/ 8 h 16"/>
                <a:gd name="T4" fmla="*/ 13 w 14"/>
                <a:gd name="T5" fmla="*/ 4 h 16"/>
                <a:gd name="T6" fmla="*/ 8 w 14"/>
                <a:gd name="T7" fmla="*/ 0 h 16"/>
                <a:gd name="T8" fmla="*/ 0 w 14"/>
                <a:gd name="T9" fmla="*/ 0 h 16"/>
                <a:gd name="T10" fmla="*/ 0 w 14"/>
                <a:gd name="T11" fmla="*/ 16 h 16"/>
                <a:gd name="T12" fmla="*/ 3 w 14"/>
                <a:gd name="T13" fmla="*/ 16 h 16"/>
                <a:gd name="T14" fmla="*/ 3 w 14"/>
                <a:gd name="T15" fmla="*/ 9 h 16"/>
                <a:gd name="T16" fmla="*/ 7 w 14"/>
                <a:gd name="T17" fmla="*/ 9 h 16"/>
                <a:gd name="T18" fmla="*/ 11 w 14"/>
                <a:gd name="T19" fmla="*/ 13 h 16"/>
                <a:gd name="T20" fmla="*/ 11 w 14"/>
                <a:gd name="T21" fmla="*/ 16 h 16"/>
                <a:gd name="T22" fmla="*/ 14 w 14"/>
                <a:gd name="T23" fmla="*/ 16 h 16"/>
                <a:gd name="T24" fmla="*/ 13 w 14"/>
                <a:gd name="T25" fmla="*/ 11 h 16"/>
                <a:gd name="T26" fmla="*/ 11 w 14"/>
                <a:gd name="T27" fmla="*/ 8 h 16"/>
                <a:gd name="T28" fmla="*/ 8 w 14"/>
                <a:gd name="T29" fmla="*/ 7 h 16"/>
                <a:gd name="T30" fmla="*/ 3 w 14"/>
                <a:gd name="T31" fmla="*/ 7 h 16"/>
                <a:gd name="T32" fmla="*/ 3 w 14"/>
                <a:gd name="T33" fmla="*/ 2 h 16"/>
                <a:gd name="T34" fmla="*/ 8 w 14"/>
                <a:gd name="T35" fmla="*/ 2 h 16"/>
                <a:gd name="T36" fmla="*/ 11 w 14"/>
                <a:gd name="T37" fmla="*/ 4 h 16"/>
                <a:gd name="T38" fmla="*/ 8 w 14"/>
                <a:gd name="T3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6"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3" y="7"/>
                    <a:pt x="13" y="4"/>
                  </a:cubicBezTo>
                  <a:cubicBezTo>
                    <a:pt x="13" y="1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9"/>
                    <a:pt x="11" y="10"/>
                    <a:pt x="11" y="13"/>
                  </a:cubicBezTo>
                  <a:cubicBezTo>
                    <a:pt x="11" y="14"/>
                    <a:pt x="11" y="15"/>
                    <a:pt x="11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3" y="13"/>
                    <a:pt x="13" y="11"/>
                  </a:cubicBezTo>
                  <a:cubicBezTo>
                    <a:pt x="13" y="9"/>
                    <a:pt x="12" y="8"/>
                    <a:pt x="11" y="8"/>
                  </a:cubicBezTo>
                  <a:close/>
                  <a:moveTo>
                    <a:pt x="8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1" y="2"/>
                    <a:pt x="11" y="4"/>
                  </a:cubicBezTo>
                  <a:cubicBezTo>
                    <a:pt x="11" y="6"/>
                    <a:pt x="10" y="7"/>
                    <a:pt x="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TextBox 223">
            <a:extLst>
              <a:ext uri="{FF2B5EF4-FFF2-40B4-BE49-F238E27FC236}">
                <a16:creationId xmlns:a16="http://schemas.microsoft.com/office/drawing/2014/main" id="{C2FCBAF4-798A-4686-8BD6-20425E58FEDB}"/>
              </a:ext>
            </a:extLst>
          </p:cNvPr>
          <p:cNvSpPr txBox="1"/>
          <p:nvPr userDrawn="1"/>
        </p:nvSpPr>
        <p:spPr>
          <a:xfrm>
            <a:off x="642000" y="5840030"/>
            <a:ext cx="356103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All Rights Reserved - ADVANTEST CORPORATION</a:t>
            </a:r>
          </a:p>
        </p:txBody>
      </p:sp>
      <p:sp>
        <p:nvSpPr>
          <p:cNvPr id="42" name="TextBox 223">
            <a:extLst>
              <a:ext uri="{FF2B5EF4-FFF2-40B4-BE49-F238E27FC236}">
                <a16:creationId xmlns:a16="http://schemas.microsoft.com/office/drawing/2014/main" id="{2BE47A70-5C90-4FF9-8317-B7C618310A1D}"/>
              </a:ext>
            </a:extLst>
          </p:cNvPr>
          <p:cNvSpPr txBox="1"/>
          <p:nvPr userDrawn="1"/>
        </p:nvSpPr>
        <p:spPr>
          <a:xfrm>
            <a:off x="642000" y="6020341"/>
            <a:ext cx="151664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0395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B70A12E0-FDF0-4863-B654-AE15599196E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85749" y="1384300"/>
            <a:ext cx="8572499" cy="4445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9F68A-FAB5-4D0E-96DD-C7E73788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A223A5A-B42C-4539-8CFE-C3440CCC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5750" y="927102"/>
            <a:ext cx="8572500" cy="27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2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9412B32-E917-4927-B330-E54A1DB1946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8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BB04BA-21F9-4AC7-8AAB-4CA423FCCE1C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4781551" y="1028700"/>
            <a:ext cx="4076698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93B86C-5B53-40C5-B6A2-E8C3635E67CA}"/>
              </a:ext>
            </a:extLst>
          </p:cNvPr>
          <p:cNvCxnSpPr>
            <a:cxnSpLocks/>
          </p:cNvCxnSpPr>
          <p:nvPr userDrawn="1"/>
        </p:nvCxnSpPr>
        <p:spPr>
          <a:xfrm>
            <a:off x="4571999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96F0B60F-28AF-4C92-9868-AF864E27330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85750" y="1028700"/>
            <a:ext cx="4076698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2DF7B8-F9C4-47FA-9035-B8A2D387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6306"/>
            <a:ext cx="8572500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DF93A2D-3D94-4FB4-9029-A74CE4EDA49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C3AB16B-09E0-4955-800D-06C48237EB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81550" y="1028700"/>
            <a:ext cx="4076700" cy="4800600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4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9C7782-4C0D-4DF8-B56C-DD5A50F3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24E90B-23A7-439F-9232-29B9B39CED99}"/>
              </a:ext>
            </a:extLst>
          </p:cNvPr>
          <p:cNvCxnSpPr>
            <a:cxnSpLocks/>
          </p:cNvCxnSpPr>
          <p:nvPr userDrawn="1"/>
        </p:nvCxnSpPr>
        <p:spPr>
          <a:xfrm>
            <a:off x="4571999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064D2A-10F9-49CC-9311-A9492A23D13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5751" y="1028700"/>
            <a:ext cx="4076697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buSzPct val="100000"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17BC6DD8-2394-4BDF-A7B3-D2EF10E3080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6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257548" y="1028700"/>
            <a:ext cx="5600702" cy="48006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EEBC25-AA50-4791-89F0-C13B3DD9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4FF1920-AC5C-46F0-B024-081980FCEAC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85751" y="1028700"/>
            <a:ext cx="2557811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3EE266-426E-4B90-95EE-6E08295BF01B}"/>
              </a:ext>
            </a:extLst>
          </p:cNvPr>
          <p:cNvCxnSpPr>
            <a:cxnSpLocks/>
          </p:cNvCxnSpPr>
          <p:nvPr userDrawn="1"/>
        </p:nvCxnSpPr>
        <p:spPr>
          <a:xfrm>
            <a:off x="3050555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02000CF-1687-4BEA-98A7-3623C065B8B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1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32F155B-23F9-49C3-933A-AEC51071DF21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85750" y="1028700"/>
            <a:ext cx="8572500" cy="48006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16DCC-AE24-4584-B072-91BA809E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2B5FD78-476E-46C9-82E5-A1E9B3CAC6F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EEA19F3-3942-47A2-92B0-1CC6FBC5A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0600" y="1036516"/>
            <a:ext cx="7867650" cy="54864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 Topic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00D70DB-8ACC-4D58-A4F4-E277C19BBE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5750" y="1036516"/>
            <a:ext cx="510540" cy="548640"/>
          </a:xfrm>
          <a:prstGeom prst="rect">
            <a:avLst/>
          </a:prstGeom>
        </p:spPr>
        <p:txBody>
          <a:bodyPr anchor="ctr"/>
          <a:lstStyle>
            <a:lvl1pPr marL="0" indent="0" algn="ctr" defTabSz="342900" rtl="0" eaLnBrk="1" latinLnBrk="0" hangingPunct="1">
              <a:buNone/>
              <a:def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6A811C-120D-4A0D-B608-EFCE057585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0600" y="1883782"/>
            <a:ext cx="7867650" cy="54864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 Topic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995DA08-1425-4683-AA84-DDF438D841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750" y="1883782"/>
            <a:ext cx="510540" cy="548640"/>
          </a:xfrm>
          <a:prstGeom prst="rect">
            <a:avLst/>
          </a:prstGeom>
        </p:spPr>
        <p:txBody>
          <a:bodyPr anchor="ctr"/>
          <a:lstStyle>
            <a:lvl1pPr marL="0" indent="0" algn="ctr" defTabSz="342900" rtl="0" eaLnBrk="1" latinLnBrk="0" hangingPunct="1">
              <a:buNone/>
              <a:def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72B6AF7-4564-486D-8944-4CF256D436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0600" y="2731048"/>
            <a:ext cx="7867650" cy="54864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 Topic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17462A-4795-4FA0-8F64-6DE664598F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750" y="2731048"/>
            <a:ext cx="510540" cy="548640"/>
          </a:xfrm>
          <a:prstGeom prst="rect">
            <a:avLst/>
          </a:prstGeom>
        </p:spPr>
        <p:txBody>
          <a:bodyPr anchor="ctr"/>
          <a:lstStyle>
            <a:lvl1pPr marL="0" indent="0" algn="ctr" defTabSz="342900" rtl="0" eaLnBrk="1" latinLnBrk="0" hangingPunct="1">
              <a:buNone/>
              <a:def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1E3D89D-667C-41D0-A77B-ACFF200A94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3578314"/>
            <a:ext cx="7867650" cy="54864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 Topic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46FB9E-9560-4C0F-B10E-6D0653CDDD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5750" y="3578314"/>
            <a:ext cx="510540" cy="548640"/>
          </a:xfrm>
          <a:prstGeom prst="rect">
            <a:avLst/>
          </a:prstGeom>
        </p:spPr>
        <p:txBody>
          <a:bodyPr anchor="ctr"/>
          <a:lstStyle>
            <a:lvl1pPr marL="0" indent="0" algn="ctr" defTabSz="342900" rtl="0" eaLnBrk="1" latinLnBrk="0" hangingPunct="1">
              <a:buNone/>
              <a:def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30863C2-9E9C-4602-B62C-A2B8C2B988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0600" y="4425580"/>
            <a:ext cx="7867650" cy="54864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 Topic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4B30F1-AB6D-4D3D-A7D2-B83626CEAA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5750" y="4425580"/>
            <a:ext cx="510540" cy="548640"/>
          </a:xfrm>
          <a:prstGeom prst="rect">
            <a:avLst/>
          </a:prstGeom>
        </p:spPr>
        <p:txBody>
          <a:bodyPr anchor="ctr"/>
          <a:lstStyle>
            <a:lvl1pPr marL="0" indent="0" algn="ctr" defTabSz="342900" rtl="0" eaLnBrk="1" latinLnBrk="0" hangingPunct="1">
              <a:buNone/>
              <a:def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9FE462C-CA4D-41AE-B12E-3B8FDEC976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0600" y="5272844"/>
            <a:ext cx="7867650" cy="54864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a Topic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1CE86AF-AE2C-40D8-86A2-08D5794492B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5750" y="5272844"/>
            <a:ext cx="510540" cy="548640"/>
          </a:xfrm>
          <a:prstGeom prst="rect">
            <a:avLst/>
          </a:prstGeom>
        </p:spPr>
        <p:txBody>
          <a:bodyPr anchor="ctr"/>
          <a:lstStyle>
            <a:lvl1pPr marL="0" indent="0" algn="ctr" defTabSz="342900" rtl="0" eaLnBrk="1" latinLnBrk="0" hangingPunct="1">
              <a:buNone/>
              <a:def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E2A78-D5B8-4800-AF4A-AEDB9739F9D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4064A-62C5-458F-A6FB-4368865B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39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FD9820-C265-4319-8E5E-0308B9E6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6306"/>
            <a:ext cx="8572500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254DF3-7800-491D-81C3-E6751039A7A1}"/>
              </a:ext>
            </a:extLst>
          </p:cNvPr>
          <p:cNvCxnSpPr>
            <a:cxnSpLocks/>
          </p:cNvCxnSpPr>
          <p:nvPr userDrawn="1"/>
        </p:nvCxnSpPr>
        <p:spPr>
          <a:xfrm>
            <a:off x="3068328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3FF267-0BBE-432A-9703-E33957FA3623}"/>
              </a:ext>
            </a:extLst>
          </p:cNvPr>
          <p:cNvCxnSpPr>
            <a:cxnSpLocks/>
          </p:cNvCxnSpPr>
          <p:nvPr userDrawn="1"/>
        </p:nvCxnSpPr>
        <p:spPr>
          <a:xfrm>
            <a:off x="6075673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0686B7C-E137-4B6B-8A55-CBC0E88CF458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285751" y="1028700"/>
            <a:ext cx="2557810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DF7DB696-5B1F-40A6-87B6-066E7A8DB70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293095" y="1028700"/>
            <a:ext cx="2557810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D9AB0E5C-C1EF-4055-AF27-647F80593B5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300442" y="1028700"/>
            <a:ext cx="2557810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0F4480A6-2B01-4D7A-B2E3-D271ECC66B9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1B629-7312-4837-95A5-F9FCD45D5E0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85751" y="1028700"/>
            <a:ext cx="1858514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58E39C-CE62-4127-BB06-455DA9FF75EC}"/>
              </a:ext>
            </a:extLst>
          </p:cNvPr>
          <p:cNvCxnSpPr>
            <a:cxnSpLocks/>
          </p:cNvCxnSpPr>
          <p:nvPr userDrawn="1"/>
        </p:nvCxnSpPr>
        <p:spPr>
          <a:xfrm>
            <a:off x="2334005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4D8571-6AD7-4FD0-A1D4-19AA593708A0}"/>
              </a:ext>
            </a:extLst>
          </p:cNvPr>
          <p:cNvCxnSpPr>
            <a:cxnSpLocks/>
          </p:cNvCxnSpPr>
          <p:nvPr userDrawn="1"/>
        </p:nvCxnSpPr>
        <p:spPr>
          <a:xfrm>
            <a:off x="4572001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7F3A24-E053-4C74-A737-0E3F485BBCC9}"/>
              </a:ext>
            </a:extLst>
          </p:cNvPr>
          <p:cNvCxnSpPr>
            <a:cxnSpLocks/>
          </p:cNvCxnSpPr>
          <p:nvPr userDrawn="1"/>
        </p:nvCxnSpPr>
        <p:spPr>
          <a:xfrm>
            <a:off x="6809996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D265BD-B0D8-4E1F-BA9D-9D7CEB8E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F14EBBCA-2743-4C64-B169-B863C64DC86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523746" y="1028700"/>
            <a:ext cx="1858514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38D40C40-6359-4B23-9185-84AA4260EB6A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761742" y="1028700"/>
            <a:ext cx="1858514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4EB1B5A5-57AB-4428-9763-8134695DC73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999735" y="1028700"/>
            <a:ext cx="1858514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03DCB588-1652-4715-B0DE-D0806429478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 Content + Objec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B0C009-C71E-43B8-A556-11784E098E17}"/>
              </a:ext>
            </a:extLst>
          </p:cNvPr>
          <p:cNvCxnSpPr>
            <a:cxnSpLocks/>
          </p:cNvCxnSpPr>
          <p:nvPr userDrawn="1"/>
        </p:nvCxnSpPr>
        <p:spPr>
          <a:xfrm flipH="1">
            <a:off x="285750" y="3429000"/>
            <a:ext cx="4114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2A0F8E-4545-4706-AA0D-3E0F3DCD71CE}"/>
              </a:ext>
            </a:extLst>
          </p:cNvPr>
          <p:cNvCxnSpPr>
            <a:cxnSpLocks/>
          </p:cNvCxnSpPr>
          <p:nvPr userDrawn="1"/>
        </p:nvCxnSpPr>
        <p:spPr>
          <a:xfrm>
            <a:off x="4571999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FCDE9AA8-F439-48B3-89A9-6DC9DA999FA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781551" y="1028700"/>
            <a:ext cx="4076698" cy="48006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A6FED-477F-4F25-955F-2A73731D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6306"/>
            <a:ext cx="8572500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21507EDA-4760-4B17-BFCD-1993A4C0E25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C89D156A-1329-4E7C-8B88-5FDA32AD73E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285750" y="1028701"/>
            <a:ext cx="4076686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BC0AC224-B330-49AA-9D15-B10791AEB040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285750" y="3680460"/>
            <a:ext cx="4076686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200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 Content + Objec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B0C009-C71E-43B8-A556-11784E098E17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3450" y="3429000"/>
            <a:ext cx="4114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2A0F8E-4545-4706-AA0D-3E0F3DCD71CE}"/>
              </a:ext>
            </a:extLst>
          </p:cNvPr>
          <p:cNvCxnSpPr>
            <a:cxnSpLocks/>
          </p:cNvCxnSpPr>
          <p:nvPr userDrawn="1"/>
        </p:nvCxnSpPr>
        <p:spPr>
          <a:xfrm>
            <a:off x="4571999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FCDE9AA8-F439-48B3-89A9-6DC9DA999FA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85750" y="1028700"/>
            <a:ext cx="4076698" cy="48006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A6FED-477F-4F25-955F-2A73731D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6306"/>
            <a:ext cx="8572500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5BCEBB9-1972-44F4-91DE-B3BF4DFD0D6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4DA1528-6E10-4314-8888-F31169CE70D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781563" y="1028701"/>
            <a:ext cx="4076686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29DE07D2-CCE4-4D4B-991F-91BA48084CAC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4781563" y="3680460"/>
            <a:ext cx="4076686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336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7373447D-895F-459D-ADDB-4A59943CC4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A6D27B-DDBF-4459-AD24-349E380D81D3}"/>
              </a:ext>
            </a:extLst>
          </p:cNvPr>
          <p:cNvSpPr/>
          <p:nvPr userDrawn="1"/>
        </p:nvSpPr>
        <p:spPr>
          <a:xfrm>
            <a:off x="1" y="-654"/>
            <a:ext cx="9143999" cy="6858654"/>
          </a:xfrm>
          <a:prstGeom prst="rect">
            <a:avLst/>
          </a:prstGeom>
          <a:gradFill flip="none" rotWithShape="1">
            <a:gsLst>
              <a:gs pos="54000">
                <a:srgbClr val="FFFFFF">
                  <a:alpha val="56000"/>
                </a:srgbClr>
              </a:gs>
              <a:gs pos="16000">
                <a:schemeClr val="bg1"/>
              </a:gs>
              <a:gs pos="97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917BD43-F62A-46DA-9F0A-2ADE62D120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514" y="1628777"/>
            <a:ext cx="4671788" cy="2218044"/>
          </a:xfrm>
          <a:prstGeom prst="rect">
            <a:avLst/>
          </a:prstGeom>
        </p:spPr>
        <p:txBody>
          <a:bodyPr tIns="0" bIns="0"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600" b="1" cap="none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F817AFCC-2AE6-4BB5-B8A9-E11573BF40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514" y="4095180"/>
            <a:ext cx="4671788" cy="1105059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5FEC0B-8B3C-4DD6-8041-272F470D202B}"/>
              </a:ext>
            </a:extLst>
          </p:cNvPr>
          <p:cNvCxnSpPr>
            <a:cxnSpLocks/>
          </p:cNvCxnSpPr>
          <p:nvPr userDrawn="1"/>
        </p:nvCxnSpPr>
        <p:spPr>
          <a:xfrm>
            <a:off x="522513" y="3945823"/>
            <a:ext cx="7970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">
            <a:extLst>
              <a:ext uri="{FF2B5EF4-FFF2-40B4-BE49-F238E27FC236}">
                <a16:creationId xmlns:a16="http://schemas.microsoft.com/office/drawing/2014/main" id="{662F1BE3-5285-4A13-89D4-E73E24C4C4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2514" y="675834"/>
            <a:ext cx="2616956" cy="322809"/>
            <a:chOff x="329" y="2049"/>
            <a:chExt cx="1897" cy="23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385D11C0-9267-4DFC-9D91-25CADC8FA6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9" y="2053"/>
              <a:ext cx="207" cy="226"/>
            </a:xfrm>
            <a:custGeom>
              <a:avLst/>
              <a:gdLst>
                <a:gd name="T0" fmla="*/ 66 w 101"/>
                <a:gd name="T1" fmla="*/ 2 h 107"/>
                <a:gd name="T2" fmla="*/ 42 w 101"/>
                <a:gd name="T3" fmla="*/ 0 h 107"/>
                <a:gd name="T4" fmla="*/ 4 w 101"/>
                <a:gd name="T5" fmla="*/ 0 h 107"/>
                <a:gd name="T6" fmla="*/ 0 w 101"/>
                <a:gd name="T7" fmla="*/ 4 h 107"/>
                <a:gd name="T8" fmla="*/ 0 w 101"/>
                <a:gd name="T9" fmla="*/ 103 h 107"/>
                <a:gd name="T10" fmla="*/ 4 w 101"/>
                <a:gd name="T11" fmla="*/ 107 h 107"/>
                <a:gd name="T12" fmla="*/ 42 w 101"/>
                <a:gd name="T13" fmla="*/ 107 h 107"/>
                <a:gd name="T14" fmla="*/ 66 w 101"/>
                <a:gd name="T15" fmla="*/ 105 h 107"/>
                <a:gd name="T16" fmla="*/ 101 w 101"/>
                <a:gd name="T17" fmla="*/ 53 h 107"/>
                <a:gd name="T18" fmla="*/ 66 w 101"/>
                <a:gd name="T19" fmla="*/ 2 h 107"/>
                <a:gd name="T20" fmla="*/ 56 w 101"/>
                <a:gd name="T21" fmla="*/ 78 h 107"/>
                <a:gd name="T22" fmla="*/ 46 w 101"/>
                <a:gd name="T23" fmla="*/ 80 h 107"/>
                <a:gd name="T24" fmla="*/ 32 w 101"/>
                <a:gd name="T25" fmla="*/ 80 h 107"/>
                <a:gd name="T26" fmla="*/ 32 w 101"/>
                <a:gd name="T27" fmla="*/ 27 h 107"/>
                <a:gd name="T28" fmla="*/ 46 w 101"/>
                <a:gd name="T29" fmla="*/ 27 h 107"/>
                <a:gd name="T30" fmla="*/ 55 w 101"/>
                <a:gd name="T31" fmla="*/ 29 h 107"/>
                <a:gd name="T32" fmla="*/ 69 w 101"/>
                <a:gd name="T33" fmla="*/ 54 h 107"/>
                <a:gd name="T34" fmla="*/ 56 w 101"/>
                <a:gd name="T35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107">
                  <a:moveTo>
                    <a:pt x="66" y="2"/>
                  </a:moveTo>
                  <a:cubicBezTo>
                    <a:pt x="56" y="0"/>
                    <a:pt x="45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5" y="107"/>
                    <a:pt x="58" y="107"/>
                    <a:pt x="66" y="105"/>
                  </a:cubicBezTo>
                  <a:cubicBezTo>
                    <a:pt x="81" y="101"/>
                    <a:pt x="101" y="89"/>
                    <a:pt x="101" y="53"/>
                  </a:cubicBezTo>
                  <a:cubicBezTo>
                    <a:pt x="101" y="20"/>
                    <a:pt x="81" y="7"/>
                    <a:pt x="66" y="2"/>
                  </a:cubicBezTo>
                  <a:close/>
                  <a:moveTo>
                    <a:pt x="56" y="78"/>
                  </a:moveTo>
                  <a:cubicBezTo>
                    <a:pt x="52" y="80"/>
                    <a:pt x="47" y="80"/>
                    <a:pt x="46" y="8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8" y="27"/>
                    <a:pt x="52" y="27"/>
                    <a:pt x="55" y="29"/>
                  </a:cubicBezTo>
                  <a:cubicBezTo>
                    <a:pt x="62" y="31"/>
                    <a:pt x="69" y="38"/>
                    <a:pt x="69" y="54"/>
                  </a:cubicBezTo>
                  <a:cubicBezTo>
                    <a:pt x="69" y="70"/>
                    <a:pt x="61" y="76"/>
                    <a:pt x="56" y="78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D2AC8960-FB6E-46C4-92C8-87CA44CDBD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1" y="2049"/>
              <a:ext cx="199" cy="234"/>
            </a:xfrm>
            <a:custGeom>
              <a:avLst/>
              <a:gdLst>
                <a:gd name="T0" fmla="*/ 67 w 97"/>
                <a:gd name="T1" fmla="*/ 44 h 111"/>
                <a:gd name="T2" fmla="*/ 34 w 97"/>
                <a:gd name="T3" fmla="*/ 30 h 111"/>
                <a:gd name="T4" fmla="*/ 47 w 97"/>
                <a:gd name="T5" fmla="*/ 23 h 111"/>
                <a:gd name="T6" fmla="*/ 56 w 97"/>
                <a:gd name="T7" fmla="*/ 25 h 111"/>
                <a:gd name="T8" fmla="*/ 60 w 97"/>
                <a:gd name="T9" fmla="*/ 29 h 111"/>
                <a:gd name="T10" fmla="*/ 65 w 97"/>
                <a:gd name="T11" fmla="*/ 33 h 111"/>
                <a:gd name="T12" fmla="*/ 87 w 97"/>
                <a:gd name="T13" fmla="*/ 33 h 111"/>
                <a:gd name="T14" fmla="*/ 91 w 97"/>
                <a:gd name="T15" fmla="*/ 28 h 111"/>
                <a:gd name="T16" fmla="*/ 48 w 97"/>
                <a:gd name="T17" fmla="*/ 0 h 111"/>
                <a:gd name="T18" fmla="*/ 3 w 97"/>
                <a:gd name="T19" fmla="*/ 32 h 111"/>
                <a:gd name="T20" fmla="*/ 41 w 97"/>
                <a:gd name="T21" fmla="*/ 66 h 111"/>
                <a:gd name="T22" fmla="*/ 64 w 97"/>
                <a:gd name="T23" fmla="*/ 78 h 111"/>
                <a:gd name="T24" fmla="*/ 50 w 97"/>
                <a:gd name="T25" fmla="*/ 87 h 111"/>
                <a:gd name="T26" fmla="*/ 35 w 97"/>
                <a:gd name="T27" fmla="*/ 80 h 111"/>
                <a:gd name="T28" fmla="*/ 33 w 97"/>
                <a:gd name="T29" fmla="*/ 77 h 111"/>
                <a:gd name="T30" fmla="*/ 30 w 97"/>
                <a:gd name="T31" fmla="*/ 74 h 111"/>
                <a:gd name="T32" fmla="*/ 4 w 97"/>
                <a:gd name="T33" fmla="*/ 74 h 111"/>
                <a:gd name="T34" fmla="*/ 0 w 97"/>
                <a:gd name="T35" fmla="*/ 78 h 111"/>
                <a:gd name="T36" fmla="*/ 48 w 97"/>
                <a:gd name="T37" fmla="*/ 111 h 111"/>
                <a:gd name="T38" fmla="*/ 97 w 97"/>
                <a:gd name="T39" fmla="*/ 75 h 111"/>
                <a:gd name="T40" fmla="*/ 67 w 97"/>
                <a:gd name="T41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11">
                  <a:moveTo>
                    <a:pt x="67" y="44"/>
                  </a:moveTo>
                  <a:cubicBezTo>
                    <a:pt x="52" y="39"/>
                    <a:pt x="35" y="38"/>
                    <a:pt x="34" y="30"/>
                  </a:cubicBezTo>
                  <a:cubicBezTo>
                    <a:pt x="34" y="24"/>
                    <a:pt x="44" y="23"/>
                    <a:pt x="47" y="23"/>
                  </a:cubicBezTo>
                  <a:cubicBezTo>
                    <a:pt x="50" y="23"/>
                    <a:pt x="54" y="24"/>
                    <a:pt x="56" y="25"/>
                  </a:cubicBezTo>
                  <a:cubicBezTo>
                    <a:pt x="58" y="26"/>
                    <a:pt x="59" y="27"/>
                    <a:pt x="60" y="29"/>
                  </a:cubicBezTo>
                  <a:cubicBezTo>
                    <a:pt x="61" y="31"/>
                    <a:pt x="61" y="33"/>
                    <a:pt x="65" y="33"/>
                  </a:cubicBezTo>
                  <a:cubicBezTo>
                    <a:pt x="69" y="33"/>
                    <a:pt x="87" y="33"/>
                    <a:pt x="87" y="33"/>
                  </a:cubicBezTo>
                  <a:cubicBezTo>
                    <a:pt x="89" y="33"/>
                    <a:pt x="91" y="31"/>
                    <a:pt x="91" y="28"/>
                  </a:cubicBezTo>
                  <a:cubicBezTo>
                    <a:pt x="87" y="3"/>
                    <a:pt x="62" y="0"/>
                    <a:pt x="48" y="0"/>
                  </a:cubicBezTo>
                  <a:cubicBezTo>
                    <a:pt x="25" y="0"/>
                    <a:pt x="3" y="7"/>
                    <a:pt x="3" y="32"/>
                  </a:cubicBezTo>
                  <a:cubicBezTo>
                    <a:pt x="3" y="54"/>
                    <a:pt x="24" y="61"/>
                    <a:pt x="41" y="66"/>
                  </a:cubicBezTo>
                  <a:cubicBezTo>
                    <a:pt x="60" y="71"/>
                    <a:pt x="64" y="73"/>
                    <a:pt x="64" y="78"/>
                  </a:cubicBezTo>
                  <a:cubicBezTo>
                    <a:pt x="64" y="85"/>
                    <a:pt x="54" y="87"/>
                    <a:pt x="50" y="87"/>
                  </a:cubicBezTo>
                  <a:cubicBezTo>
                    <a:pt x="45" y="87"/>
                    <a:pt x="37" y="86"/>
                    <a:pt x="35" y="80"/>
                  </a:cubicBezTo>
                  <a:cubicBezTo>
                    <a:pt x="34" y="79"/>
                    <a:pt x="34" y="78"/>
                    <a:pt x="33" y="77"/>
                  </a:cubicBezTo>
                  <a:cubicBezTo>
                    <a:pt x="33" y="76"/>
                    <a:pt x="32" y="74"/>
                    <a:pt x="30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2" y="74"/>
                    <a:pt x="0" y="76"/>
                    <a:pt x="0" y="78"/>
                  </a:cubicBezTo>
                  <a:cubicBezTo>
                    <a:pt x="2" y="102"/>
                    <a:pt x="27" y="111"/>
                    <a:pt x="48" y="111"/>
                  </a:cubicBezTo>
                  <a:cubicBezTo>
                    <a:pt x="72" y="111"/>
                    <a:pt x="97" y="100"/>
                    <a:pt x="97" y="75"/>
                  </a:cubicBezTo>
                  <a:cubicBezTo>
                    <a:pt x="97" y="56"/>
                    <a:pt x="82" y="48"/>
                    <a:pt x="67" y="44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33A1D23A-A32A-47DC-A1A1-5B0CEC1A8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" y="2053"/>
              <a:ext cx="226" cy="226"/>
            </a:xfrm>
            <a:custGeom>
              <a:avLst/>
              <a:gdLst>
                <a:gd name="T0" fmla="*/ 106 w 110"/>
                <a:gd name="T1" fmla="*/ 0 h 107"/>
                <a:gd name="T2" fmla="*/ 82 w 110"/>
                <a:gd name="T3" fmla="*/ 0 h 107"/>
                <a:gd name="T4" fmla="*/ 77 w 110"/>
                <a:gd name="T5" fmla="*/ 4 h 107"/>
                <a:gd name="T6" fmla="*/ 55 w 110"/>
                <a:gd name="T7" fmla="*/ 63 h 107"/>
                <a:gd name="T8" fmla="*/ 33 w 110"/>
                <a:gd name="T9" fmla="*/ 4 h 107"/>
                <a:gd name="T10" fmla="*/ 27 w 110"/>
                <a:gd name="T11" fmla="*/ 0 h 107"/>
                <a:gd name="T12" fmla="*/ 3 w 110"/>
                <a:gd name="T13" fmla="*/ 0 h 107"/>
                <a:gd name="T14" fmla="*/ 1 w 110"/>
                <a:gd name="T15" fmla="*/ 4 h 107"/>
                <a:gd name="T16" fmla="*/ 37 w 110"/>
                <a:gd name="T17" fmla="*/ 103 h 107"/>
                <a:gd name="T18" fmla="*/ 43 w 110"/>
                <a:gd name="T19" fmla="*/ 107 h 107"/>
                <a:gd name="T20" fmla="*/ 67 w 110"/>
                <a:gd name="T21" fmla="*/ 107 h 107"/>
                <a:gd name="T22" fmla="*/ 72 w 110"/>
                <a:gd name="T23" fmla="*/ 103 h 107"/>
                <a:gd name="T24" fmla="*/ 109 w 110"/>
                <a:gd name="T25" fmla="*/ 4 h 107"/>
                <a:gd name="T26" fmla="*/ 106 w 110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07">
                  <a:moveTo>
                    <a:pt x="106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7" y="1"/>
                    <a:pt x="77" y="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4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8" y="105"/>
                    <a:pt x="40" y="107"/>
                    <a:pt x="43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9" y="107"/>
                    <a:pt x="71" y="105"/>
                    <a:pt x="72" y="103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53E61508-7A2C-43AB-8A18-B242EE04EA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" y="2053"/>
              <a:ext cx="230" cy="226"/>
            </a:xfrm>
            <a:custGeom>
              <a:avLst/>
              <a:gdLst>
                <a:gd name="T0" fmla="*/ 74 w 112"/>
                <a:gd name="T1" fmla="*/ 4 h 107"/>
                <a:gd name="T2" fmla="*/ 69 w 112"/>
                <a:gd name="T3" fmla="*/ 0 h 107"/>
                <a:gd name="T4" fmla="*/ 43 w 112"/>
                <a:gd name="T5" fmla="*/ 0 h 107"/>
                <a:gd name="T6" fmla="*/ 38 w 112"/>
                <a:gd name="T7" fmla="*/ 4 h 107"/>
                <a:gd name="T8" fmla="*/ 1 w 112"/>
                <a:gd name="T9" fmla="*/ 103 h 107"/>
                <a:gd name="T10" fmla="*/ 4 w 112"/>
                <a:gd name="T11" fmla="*/ 107 h 107"/>
                <a:gd name="T12" fmla="*/ 55 w 112"/>
                <a:gd name="T13" fmla="*/ 107 h 107"/>
                <a:gd name="T14" fmla="*/ 61 w 112"/>
                <a:gd name="T15" fmla="*/ 103 h 107"/>
                <a:gd name="T16" fmla="*/ 66 w 112"/>
                <a:gd name="T17" fmla="*/ 88 h 107"/>
                <a:gd name="T18" fmla="*/ 62 w 112"/>
                <a:gd name="T19" fmla="*/ 83 h 107"/>
                <a:gd name="T20" fmla="*/ 41 w 112"/>
                <a:gd name="T21" fmla="*/ 83 h 107"/>
                <a:gd name="T22" fmla="*/ 56 w 112"/>
                <a:gd name="T23" fmla="*/ 41 h 107"/>
                <a:gd name="T24" fmla="*/ 79 w 112"/>
                <a:gd name="T25" fmla="*/ 103 h 107"/>
                <a:gd name="T26" fmla="*/ 84 w 112"/>
                <a:gd name="T27" fmla="*/ 107 h 107"/>
                <a:gd name="T28" fmla="*/ 108 w 112"/>
                <a:gd name="T29" fmla="*/ 107 h 107"/>
                <a:gd name="T30" fmla="*/ 111 w 112"/>
                <a:gd name="T31" fmla="*/ 103 h 107"/>
                <a:gd name="T32" fmla="*/ 74 w 112"/>
                <a:gd name="T33" fmla="*/ 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07">
                  <a:moveTo>
                    <a:pt x="74" y="4"/>
                  </a:moveTo>
                  <a:cubicBezTo>
                    <a:pt x="74" y="1"/>
                    <a:pt x="71" y="0"/>
                    <a:pt x="69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8" y="1"/>
                    <a:pt x="38" y="4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7" y="107"/>
                    <a:pt x="60" y="105"/>
                    <a:pt x="61" y="103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5"/>
                    <a:pt x="65" y="83"/>
                    <a:pt x="62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5"/>
                    <a:pt x="82" y="107"/>
                    <a:pt x="84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11" y="107"/>
                    <a:pt x="112" y="105"/>
                    <a:pt x="111" y="103"/>
                  </a:cubicBezTo>
                  <a:lnTo>
                    <a:pt x="74" y="4"/>
                  </a:ln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900D6D03-CF69-4442-BA0B-BCDAED72F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9" y="2053"/>
              <a:ext cx="202" cy="226"/>
            </a:xfrm>
            <a:custGeom>
              <a:avLst/>
              <a:gdLst>
                <a:gd name="T0" fmla="*/ 94 w 98"/>
                <a:gd name="T1" fmla="*/ 0 h 107"/>
                <a:gd name="T2" fmla="*/ 70 w 98"/>
                <a:gd name="T3" fmla="*/ 0 h 107"/>
                <a:gd name="T4" fmla="*/ 66 w 98"/>
                <a:gd name="T5" fmla="*/ 4 h 107"/>
                <a:gd name="T6" fmla="*/ 66 w 98"/>
                <a:gd name="T7" fmla="*/ 55 h 107"/>
                <a:gd name="T8" fmla="*/ 34 w 98"/>
                <a:gd name="T9" fmla="*/ 3 h 107"/>
                <a:gd name="T10" fmla="*/ 27 w 98"/>
                <a:gd name="T11" fmla="*/ 0 h 107"/>
                <a:gd name="T12" fmla="*/ 4 w 98"/>
                <a:gd name="T13" fmla="*/ 0 h 107"/>
                <a:gd name="T14" fmla="*/ 0 w 98"/>
                <a:gd name="T15" fmla="*/ 4 h 107"/>
                <a:gd name="T16" fmla="*/ 0 w 98"/>
                <a:gd name="T17" fmla="*/ 103 h 107"/>
                <a:gd name="T18" fmla="*/ 5 w 98"/>
                <a:gd name="T19" fmla="*/ 107 h 107"/>
                <a:gd name="T20" fmla="*/ 28 w 98"/>
                <a:gd name="T21" fmla="*/ 107 h 107"/>
                <a:gd name="T22" fmla="*/ 33 w 98"/>
                <a:gd name="T23" fmla="*/ 103 h 107"/>
                <a:gd name="T24" fmla="*/ 33 w 98"/>
                <a:gd name="T25" fmla="*/ 53 h 107"/>
                <a:gd name="T26" fmla="*/ 64 w 98"/>
                <a:gd name="T27" fmla="*/ 103 h 107"/>
                <a:gd name="T28" fmla="*/ 70 w 98"/>
                <a:gd name="T29" fmla="*/ 107 h 107"/>
                <a:gd name="T30" fmla="*/ 94 w 98"/>
                <a:gd name="T31" fmla="*/ 107 h 107"/>
                <a:gd name="T32" fmla="*/ 98 w 98"/>
                <a:gd name="T33" fmla="*/ 103 h 107"/>
                <a:gd name="T34" fmla="*/ 98 w 98"/>
                <a:gd name="T35" fmla="*/ 4 h 107"/>
                <a:gd name="T36" fmla="*/ 94 w 9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7">
                  <a:moveTo>
                    <a:pt x="94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6" y="1"/>
                    <a:pt x="66" y="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5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31" y="107"/>
                    <a:pt x="33" y="105"/>
                    <a:pt x="33" y="10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5"/>
                    <a:pt x="68" y="107"/>
                    <a:pt x="70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6" y="107"/>
                    <a:pt x="98" y="105"/>
                    <a:pt x="98" y="103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1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CB4F3250-5EFA-4BE1-84CF-B4B1A5CA5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6" y="2053"/>
              <a:ext cx="196" cy="226"/>
            </a:xfrm>
            <a:custGeom>
              <a:avLst/>
              <a:gdLst>
                <a:gd name="T0" fmla="*/ 95 w 95"/>
                <a:gd name="T1" fmla="*/ 23 h 107"/>
                <a:gd name="T2" fmla="*/ 95 w 95"/>
                <a:gd name="T3" fmla="*/ 4 h 107"/>
                <a:gd name="T4" fmla="*/ 91 w 95"/>
                <a:gd name="T5" fmla="*/ 0 h 107"/>
                <a:gd name="T6" fmla="*/ 5 w 95"/>
                <a:gd name="T7" fmla="*/ 0 h 107"/>
                <a:gd name="T8" fmla="*/ 0 w 95"/>
                <a:gd name="T9" fmla="*/ 4 h 107"/>
                <a:gd name="T10" fmla="*/ 0 w 95"/>
                <a:gd name="T11" fmla="*/ 23 h 107"/>
                <a:gd name="T12" fmla="*/ 5 w 95"/>
                <a:gd name="T13" fmla="*/ 27 h 107"/>
                <a:gd name="T14" fmla="*/ 32 w 95"/>
                <a:gd name="T15" fmla="*/ 27 h 107"/>
                <a:gd name="T16" fmla="*/ 32 w 95"/>
                <a:gd name="T17" fmla="*/ 103 h 107"/>
                <a:gd name="T18" fmla="*/ 36 w 95"/>
                <a:gd name="T19" fmla="*/ 107 h 107"/>
                <a:gd name="T20" fmla="*/ 60 w 95"/>
                <a:gd name="T21" fmla="*/ 107 h 107"/>
                <a:gd name="T22" fmla="*/ 64 w 95"/>
                <a:gd name="T23" fmla="*/ 103 h 107"/>
                <a:gd name="T24" fmla="*/ 64 w 95"/>
                <a:gd name="T25" fmla="*/ 27 h 107"/>
                <a:gd name="T26" fmla="*/ 91 w 95"/>
                <a:gd name="T27" fmla="*/ 27 h 107"/>
                <a:gd name="T28" fmla="*/ 95 w 95"/>
                <a:gd name="T29" fmla="*/ 2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5" y="23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5"/>
                    <a:pt x="34" y="107"/>
                    <a:pt x="36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2" y="107"/>
                    <a:pt x="64" y="105"/>
                    <a:pt x="64" y="103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3" y="27"/>
                    <a:pt x="95" y="26"/>
                    <a:pt x="95" y="23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523007C-E2B4-43B6-A385-2B9A0C15A6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2053"/>
              <a:ext cx="196" cy="226"/>
            </a:xfrm>
            <a:custGeom>
              <a:avLst/>
              <a:gdLst>
                <a:gd name="T0" fmla="*/ 90 w 95"/>
                <a:gd name="T1" fmla="*/ 0 h 107"/>
                <a:gd name="T2" fmla="*/ 4 w 95"/>
                <a:gd name="T3" fmla="*/ 0 h 107"/>
                <a:gd name="T4" fmla="*/ 0 w 95"/>
                <a:gd name="T5" fmla="*/ 4 h 107"/>
                <a:gd name="T6" fmla="*/ 0 w 95"/>
                <a:gd name="T7" fmla="*/ 23 h 107"/>
                <a:gd name="T8" fmla="*/ 4 w 95"/>
                <a:gd name="T9" fmla="*/ 27 h 107"/>
                <a:gd name="T10" fmla="*/ 31 w 95"/>
                <a:gd name="T11" fmla="*/ 27 h 107"/>
                <a:gd name="T12" fmla="*/ 31 w 95"/>
                <a:gd name="T13" fmla="*/ 103 h 107"/>
                <a:gd name="T14" fmla="*/ 35 w 95"/>
                <a:gd name="T15" fmla="*/ 107 h 107"/>
                <a:gd name="T16" fmla="*/ 59 w 95"/>
                <a:gd name="T17" fmla="*/ 107 h 107"/>
                <a:gd name="T18" fmla="*/ 63 w 95"/>
                <a:gd name="T19" fmla="*/ 103 h 107"/>
                <a:gd name="T20" fmla="*/ 63 w 95"/>
                <a:gd name="T21" fmla="*/ 27 h 107"/>
                <a:gd name="T22" fmla="*/ 90 w 95"/>
                <a:gd name="T23" fmla="*/ 27 h 107"/>
                <a:gd name="T24" fmla="*/ 95 w 95"/>
                <a:gd name="T25" fmla="*/ 23 h 107"/>
                <a:gd name="T26" fmla="*/ 95 w 95"/>
                <a:gd name="T27" fmla="*/ 4 h 107"/>
                <a:gd name="T28" fmla="*/ 90 w 95"/>
                <a:gd name="T2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5"/>
                    <a:pt x="33" y="107"/>
                    <a:pt x="35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1" y="107"/>
                    <a:pt x="63" y="105"/>
                    <a:pt x="63" y="103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93" y="27"/>
                    <a:pt x="95" y="26"/>
                    <a:pt x="95" y="2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0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D66718F7-2A5F-47DA-9769-39E1B7590F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23" y="2053"/>
              <a:ext cx="187" cy="226"/>
            </a:xfrm>
            <a:custGeom>
              <a:avLst/>
              <a:gdLst>
                <a:gd name="T0" fmla="*/ 87 w 91"/>
                <a:gd name="T1" fmla="*/ 0 h 107"/>
                <a:gd name="T2" fmla="*/ 4 w 91"/>
                <a:gd name="T3" fmla="*/ 0 h 107"/>
                <a:gd name="T4" fmla="*/ 0 w 91"/>
                <a:gd name="T5" fmla="*/ 4 h 107"/>
                <a:gd name="T6" fmla="*/ 0 w 91"/>
                <a:gd name="T7" fmla="*/ 103 h 107"/>
                <a:gd name="T8" fmla="*/ 4 w 91"/>
                <a:gd name="T9" fmla="*/ 107 h 107"/>
                <a:gd name="T10" fmla="*/ 87 w 91"/>
                <a:gd name="T11" fmla="*/ 107 h 107"/>
                <a:gd name="T12" fmla="*/ 91 w 91"/>
                <a:gd name="T13" fmla="*/ 103 h 107"/>
                <a:gd name="T14" fmla="*/ 91 w 91"/>
                <a:gd name="T15" fmla="*/ 83 h 107"/>
                <a:gd name="T16" fmla="*/ 87 w 91"/>
                <a:gd name="T17" fmla="*/ 79 h 107"/>
                <a:gd name="T18" fmla="*/ 32 w 91"/>
                <a:gd name="T19" fmla="*/ 79 h 107"/>
                <a:gd name="T20" fmla="*/ 32 w 91"/>
                <a:gd name="T21" fmla="*/ 64 h 107"/>
                <a:gd name="T22" fmla="*/ 79 w 91"/>
                <a:gd name="T23" fmla="*/ 64 h 107"/>
                <a:gd name="T24" fmla="*/ 83 w 91"/>
                <a:gd name="T25" fmla="*/ 60 h 107"/>
                <a:gd name="T26" fmla="*/ 83 w 91"/>
                <a:gd name="T27" fmla="*/ 43 h 107"/>
                <a:gd name="T28" fmla="*/ 79 w 91"/>
                <a:gd name="T29" fmla="*/ 39 h 107"/>
                <a:gd name="T30" fmla="*/ 32 w 91"/>
                <a:gd name="T31" fmla="*/ 39 h 107"/>
                <a:gd name="T32" fmla="*/ 32 w 91"/>
                <a:gd name="T33" fmla="*/ 27 h 107"/>
                <a:gd name="T34" fmla="*/ 87 w 91"/>
                <a:gd name="T35" fmla="*/ 27 h 107"/>
                <a:gd name="T36" fmla="*/ 91 w 91"/>
                <a:gd name="T37" fmla="*/ 23 h 107"/>
                <a:gd name="T38" fmla="*/ 91 w 91"/>
                <a:gd name="T39" fmla="*/ 4 h 107"/>
                <a:gd name="T40" fmla="*/ 87 w 91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7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4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9" y="107"/>
                    <a:pt x="91" y="105"/>
                    <a:pt x="91" y="10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1"/>
                    <a:pt x="89" y="79"/>
                    <a:pt x="87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1" y="64"/>
                    <a:pt x="83" y="62"/>
                    <a:pt x="83" y="60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1"/>
                    <a:pt x="81" y="39"/>
                    <a:pt x="79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9" y="27"/>
                    <a:pt x="91" y="26"/>
                    <a:pt x="91" y="23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1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EBE3180B-F0C8-48D9-A8DE-4A6E94559F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9" y="2053"/>
              <a:ext cx="243" cy="226"/>
            </a:xfrm>
            <a:custGeom>
              <a:avLst/>
              <a:gdLst>
                <a:gd name="T0" fmla="*/ 113 w 118"/>
                <a:gd name="T1" fmla="*/ 0 h 107"/>
                <a:gd name="T2" fmla="*/ 75 w 118"/>
                <a:gd name="T3" fmla="*/ 0 h 107"/>
                <a:gd name="T4" fmla="*/ 68 w 118"/>
                <a:gd name="T5" fmla="*/ 3 h 107"/>
                <a:gd name="T6" fmla="*/ 1 w 118"/>
                <a:gd name="T7" fmla="*/ 103 h 107"/>
                <a:gd name="T8" fmla="*/ 3 w 118"/>
                <a:gd name="T9" fmla="*/ 107 h 107"/>
                <a:gd name="T10" fmla="*/ 62 w 118"/>
                <a:gd name="T11" fmla="*/ 107 h 107"/>
                <a:gd name="T12" fmla="*/ 68 w 118"/>
                <a:gd name="T13" fmla="*/ 103 h 107"/>
                <a:gd name="T14" fmla="*/ 80 w 118"/>
                <a:gd name="T15" fmla="*/ 86 h 107"/>
                <a:gd name="T16" fmla="*/ 78 w 118"/>
                <a:gd name="T17" fmla="*/ 80 h 107"/>
                <a:gd name="T18" fmla="*/ 54 w 118"/>
                <a:gd name="T19" fmla="*/ 80 h 107"/>
                <a:gd name="T20" fmla="*/ 85 w 118"/>
                <a:gd name="T21" fmla="*/ 33 h 107"/>
                <a:gd name="T22" fmla="*/ 85 w 118"/>
                <a:gd name="T23" fmla="*/ 103 h 107"/>
                <a:gd name="T24" fmla="*/ 90 w 118"/>
                <a:gd name="T25" fmla="*/ 107 h 107"/>
                <a:gd name="T26" fmla="*/ 113 w 118"/>
                <a:gd name="T27" fmla="*/ 107 h 107"/>
                <a:gd name="T28" fmla="*/ 118 w 118"/>
                <a:gd name="T29" fmla="*/ 103 h 107"/>
                <a:gd name="T30" fmla="*/ 118 w 118"/>
                <a:gd name="T31" fmla="*/ 4 h 107"/>
                <a:gd name="T32" fmla="*/ 113 w 118"/>
                <a:gd name="T3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07">
                  <a:moveTo>
                    <a:pt x="11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0" y="1"/>
                    <a:pt x="68" y="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3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4" y="107"/>
                    <a:pt x="67" y="105"/>
                    <a:pt x="68" y="103"/>
                  </a:cubicBezTo>
                  <a:cubicBezTo>
                    <a:pt x="68" y="103"/>
                    <a:pt x="79" y="88"/>
                    <a:pt x="80" y="86"/>
                  </a:cubicBezTo>
                  <a:cubicBezTo>
                    <a:pt x="82" y="83"/>
                    <a:pt x="82" y="80"/>
                    <a:pt x="78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5" y="105"/>
                    <a:pt x="87" y="107"/>
                    <a:pt x="90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6" y="107"/>
                    <a:pt x="118" y="105"/>
                    <a:pt x="118" y="103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8" y="1"/>
                    <a:pt x="116" y="0"/>
                    <a:pt x="113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AFD9D3E3-C9A4-4B33-A871-40B6DC89C2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66" y="2220"/>
              <a:ext cx="60" cy="61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5 h 29"/>
                <a:gd name="T4" fmla="*/ 14 w 29"/>
                <a:gd name="T5" fmla="*/ 29 h 29"/>
                <a:gd name="T6" fmla="*/ 29 w 29"/>
                <a:gd name="T7" fmla="*/ 15 h 29"/>
                <a:gd name="T8" fmla="*/ 14 w 29"/>
                <a:gd name="T9" fmla="*/ 0 h 29"/>
                <a:gd name="T10" fmla="*/ 14 w 29"/>
                <a:gd name="T11" fmla="*/ 28 h 29"/>
                <a:gd name="T12" fmla="*/ 1 w 29"/>
                <a:gd name="T13" fmla="*/ 15 h 29"/>
                <a:gd name="T14" fmla="*/ 14 w 29"/>
                <a:gd name="T15" fmla="*/ 2 h 29"/>
                <a:gd name="T16" fmla="*/ 27 w 29"/>
                <a:gd name="T17" fmla="*/ 15 h 29"/>
                <a:gd name="T18" fmla="*/ 14 w 29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8"/>
                  </a:moveTo>
                  <a:cubicBezTo>
                    <a:pt x="7" y="28"/>
                    <a:pt x="1" y="22"/>
                    <a:pt x="1" y="15"/>
                  </a:cubicBezTo>
                  <a:cubicBezTo>
                    <a:pt x="1" y="7"/>
                    <a:pt x="7" y="2"/>
                    <a:pt x="14" y="2"/>
                  </a:cubicBezTo>
                  <a:cubicBezTo>
                    <a:pt x="22" y="2"/>
                    <a:pt x="27" y="7"/>
                    <a:pt x="27" y="15"/>
                  </a:cubicBezTo>
                  <a:cubicBezTo>
                    <a:pt x="27" y="22"/>
                    <a:pt x="22" y="28"/>
                    <a:pt x="14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CB5A092E-903B-4026-AB92-FF440147C4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83" y="2235"/>
              <a:ext cx="29" cy="33"/>
            </a:xfrm>
            <a:custGeom>
              <a:avLst/>
              <a:gdLst>
                <a:gd name="T0" fmla="*/ 11 w 14"/>
                <a:gd name="T1" fmla="*/ 8 h 16"/>
                <a:gd name="T2" fmla="*/ 11 w 14"/>
                <a:gd name="T3" fmla="*/ 8 h 16"/>
                <a:gd name="T4" fmla="*/ 13 w 14"/>
                <a:gd name="T5" fmla="*/ 4 h 16"/>
                <a:gd name="T6" fmla="*/ 8 w 14"/>
                <a:gd name="T7" fmla="*/ 0 h 16"/>
                <a:gd name="T8" fmla="*/ 0 w 14"/>
                <a:gd name="T9" fmla="*/ 0 h 16"/>
                <a:gd name="T10" fmla="*/ 0 w 14"/>
                <a:gd name="T11" fmla="*/ 16 h 16"/>
                <a:gd name="T12" fmla="*/ 3 w 14"/>
                <a:gd name="T13" fmla="*/ 16 h 16"/>
                <a:gd name="T14" fmla="*/ 3 w 14"/>
                <a:gd name="T15" fmla="*/ 9 h 16"/>
                <a:gd name="T16" fmla="*/ 7 w 14"/>
                <a:gd name="T17" fmla="*/ 9 h 16"/>
                <a:gd name="T18" fmla="*/ 11 w 14"/>
                <a:gd name="T19" fmla="*/ 13 h 16"/>
                <a:gd name="T20" fmla="*/ 11 w 14"/>
                <a:gd name="T21" fmla="*/ 16 h 16"/>
                <a:gd name="T22" fmla="*/ 14 w 14"/>
                <a:gd name="T23" fmla="*/ 16 h 16"/>
                <a:gd name="T24" fmla="*/ 13 w 14"/>
                <a:gd name="T25" fmla="*/ 11 h 16"/>
                <a:gd name="T26" fmla="*/ 11 w 14"/>
                <a:gd name="T27" fmla="*/ 8 h 16"/>
                <a:gd name="T28" fmla="*/ 8 w 14"/>
                <a:gd name="T29" fmla="*/ 7 h 16"/>
                <a:gd name="T30" fmla="*/ 3 w 14"/>
                <a:gd name="T31" fmla="*/ 7 h 16"/>
                <a:gd name="T32" fmla="*/ 3 w 14"/>
                <a:gd name="T33" fmla="*/ 2 h 16"/>
                <a:gd name="T34" fmla="*/ 8 w 14"/>
                <a:gd name="T35" fmla="*/ 2 h 16"/>
                <a:gd name="T36" fmla="*/ 11 w 14"/>
                <a:gd name="T37" fmla="*/ 4 h 16"/>
                <a:gd name="T38" fmla="*/ 8 w 14"/>
                <a:gd name="T3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6"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3" y="7"/>
                    <a:pt x="13" y="4"/>
                  </a:cubicBezTo>
                  <a:cubicBezTo>
                    <a:pt x="13" y="1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9"/>
                    <a:pt x="11" y="10"/>
                    <a:pt x="11" y="13"/>
                  </a:cubicBezTo>
                  <a:cubicBezTo>
                    <a:pt x="11" y="14"/>
                    <a:pt x="11" y="15"/>
                    <a:pt x="11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3" y="13"/>
                    <a:pt x="13" y="11"/>
                  </a:cubicBezTo>
                  <a:cubicBezTo>
                    <a:pt x="13" y="9"/>
                    <a:pt x="12" y="8"/>
                    <a:pt x="11" y="8"/>
                  </a:cubicBezTo>
                  <a:close/>
                  <a:moveTo>
                    <a:pt x="8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1" y="2"/>
                    <a:pt x="11" y="4"/>
                  </a:cubicBezTo>
                  <a:cubicBezTo>
                    <a:pt x="11" y="6"/>
                    <a:pt x="10" y="7"/>
                    <a:pt x="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TextBox 223">
            <a:extLst>
              <a:ext uri="{FF2B5EF4-FFF2-40B4-BE49-F238E27FC236}">
                <a16:creationId xmlns:a16="http://schemas.microsoft.com/office/drawing/2014/main" id="{1D5C5CDD-B002-483F-88BE-FAE3BA38D066}"/>
              </a:ext>
            </a:extLst>
          </p:cNvPr>
          <p:cNvSpPr txBox="1"/>
          <p:nvPr userDrawn="1"/>
        </p:nvSpPr>
        <p:spPr>
          <a:xfrm>
            <a:off x="642000" y="5840030"/>
            <a:ext cx="356103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All Rights Reserved - ADVANTEST CORPORATION</a:t>
            </a:r>
          </a:p>
        </p:txBody>
      </p:sp>
      <p:sp>
        <p:nvSpPr>
          <p:cNvPr id="41" name="TextBox 223">
            <a:extLst>
              <a:ext uri="{FF2B5EF4-FFF2-40B4-BE49-F238E27FC236}">
                <a16:creationId xmlns:a16="http://schemas.microsoft.com/office/drawing/2014/main" id="{0FA23A58-3190-4E46-8DC7-17F7C45D291B}"/>
              </a:ext>
            </a:extLst>
          </p:cNvPr>
          <p:cNvSpPr txBox="1"/>
          <p:nvPr userDrawn="1"/>
        </p:nvSpPr>
        <p:spPr>
          <a:xfrm>
            <a:off x="642000" y="6020341"/>
            <a:ext cx="151664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670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3E1BB6-8A23-471E-8B48-3AB7D336B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6306"/>
            <a:ext cx="8572500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820C7B-1040-4490-A2A3-9A98FADCE874}"/>
              </a:ext>
            </a:extLst>
          </p:cNvPr>
          <p:cNvCxnSpPr>
            <a:cxnSpLocks/>
          </p:cNvCxnSpPr>
          <p:nvPr userDrawn="1"/>
        </p:nvCxnSpPr>
        <p:spPr>
          <a:xfrm flipH="1">
            <a:off x="285750" y="3429000"/>
            <a:ext cx="8572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F90482-4D4F-42E7-B5DF-C9E4F60DEA49}"/>
              </a:ext>
            </a:extLst>
          </p:cNvPr>
          <p:cNvCxnSpPr>
            <a:cxnSpLocks/>
          </p:cNvCxnSpPr>
          <p:nvPr userDrawn="1"/>
        </p:nvCxnSpPr>
        <p:spPr>
          <a:xfrm>
            <a:off x="4571999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2D427F1-1BDD-4B22-881A-CA7DC07FA07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285750" y="1028701"/>
            <a:ext cx="4076686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0FF151B-5627-4CF8-956A-A7A158F8F26E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8388287-292D-444F-9AF6-5D944EF9F85A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781563" y="1028701"/>
            <a:ext cx="4076686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9E4EE9B4-5862-44C8-A46E-806B5968074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285750" y="3680460"/>
            <a:ext cx="4076686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BA328D5A-F192-44E8-94D8-02AC7F34B5B7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4781563" y="3680460"/>
            <a:ext cx="4076686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96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mag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0E2F1-1F0E-4486-B0C2-7440AA68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6306"/>
            <a:ext cx="8572500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4ABAC0-273D-496C-A06A-C7C57DF05DD7}"/>
              </a:ext>
            </a:extLst>
          </p:cNvPr>
          <p:cNvCxnSpPr>
            <a:cxnSpLocks/>
          </p:cNvCxnSpPr>
          <p:nvPr userDrawn="1"/>
        </p:nvCxnSpPr>
        <p:spPr>
          <a:xfrm>
            <a:off x="4571999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94E02524-5C38-480F-A6E3-A099D0E82E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5751" y="1028700"/>
            <a:ext cx="4076697" cy="24003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Object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54332901-4A06-48BF-B819-FD52BC92B28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781552" y="1028700"/>
            <a:ext cx="4076697" cy="2400300"/>
          </a:xfrm>
          <a:prstGeom prst="rect">
            <a:avLst/>
          </a:prstGeo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Object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9392462-562B-4F7C-98D3-14CD4C74DAD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85750" y="3680459"/>
            <a:ext cx="4076686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D621377-CEC3-4BBE-8C45-A280EFA0B480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D5AFD2C6-3B0F-4503-8598-4EA18025D8E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781563" y="3680459"/>
            <a:ext cx="4076686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61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Object +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138B4C-C7E0-45C8-8E41-7442A2E59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6306"/>
            <a:ext cx="8572500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70EF70-1971-4B1A-B925-DFCDB457C982}"/>
              </a:ext>
            </a:extLst>
          </p:cNvPr>
          <p:cNvCxnSpPr>
            <a:cxnSpLocks/>
          </p:cNvCxnSpPr>
          <p:nvPr userDrawn="1"/>
        </p:nvCxnSpPr>
        <p:spPr>
          <a:xfrm>
            <a:off x="3086101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41606087-012A-46AC-A99C-4DA4441349C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85751" y="1028700"/>
            <a:ext cx="2628900" cy="24003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Object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87D1EE-9AA7-48D3-9081-451D627BC0CE}"/>
              </a:ext>
            </a:extLst>
          </p:cNvPr>
          <p:cNvCxnSpPr>
            <a:cxnSpLocks/>
          </p:cNvCxnSpPr>
          <p:nvPr userDrawn="1"/>
        </p:nvCxnSpPr>
        <p:spPr>
          <a:xfrm>
            <a:off x="6057901" y="1028700"/>
            <a:ext cx="0" cy="4800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0">
            <a:extLst>
              <a:ext uri="{FF2B5EF4-FFF2-40B4-BE49-F238E27FC236}">
                <a16:creationId xmlns:a16="http://schemas.microsoft.com/office/drawing/2014/main" id="{0AFB70A6-D5BB-484C-8373-4A0F091B0C1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257551" y="1028700"/>
            <a:ext cx="2628900" cy="24003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31" name="Content Placeholder 10">
            <a:extLst>
              <a:ext uri="{FF2B5EF4-FFF2-40B4-BE49-F238E27FC236}">
                <a16:creationId xmlns:a16="http://schemas.microsoft.com/office/drawing/2014/main" id="{7FBE05BF-732D-4FB4-A0A8-5AEF5731787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29350" y="1028700"/>
            <a:ext cx="2628900" cy="24003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2ECCE20B-7CE4-4A6C-BCC1-AB6FA097F5A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4E4A264E-F2AD-4FA1-BE7F-4A81879356A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85751" y="3680459"/>
            <a:ext cx="2628900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3FE878CE-ADEB-4609-BA5F-37B54466EF9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257551" y="3680459"/>
            <a:ext cx="2628900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E05B4D69-7717-48D4-8FF1-E76484E85D0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29349" y="3680459"/>
            <a:ext cx="2628900" cy="21488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9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1CB169-AEC7-4568-B193-9EA981EEFE46}"/>
              </a:ext>
            </a:extLst>
          </p:cNvPr>
          <p:cNvCxnSpPr/>
          <p:nvPr userDrawn="1"/>
        </p:nvCxnSpPr>
        <p:spPr>
          <a:xfrm>
            <a:off x="0" y="3450441"/>
            <a:ext cx="91440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1E8F645B-3580-4E48-A845-5B4AB29385D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5750" y="1389888"/>
            <a:ext cx="1422472" cy="73968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3C5DEFD6-78D7-4FCE-85FE-2FB8C856B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5750" y="2215416"/>
            <a:ext cx="1422472" cy="416720"/>
          </a:xfrm>
          <a:prstGeom prst="rect">
            <a:avLst/>
          </a:prstGeom>
          <a:noFill/>
          <a:effectLst/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49F8BE35-64CE-4F3A-B826-ADDA0734EF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45761" y="1389888"/>
            <a:ext cx="1422472" cy="73968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1962E1E6-FA4A-4EA4-8473-21568CC672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45761" y="2215416"/>
            <a:ext cx="1422472" cy="416720"/>
          </a:xfrm>
          <a:prstGeom prst="rect">
            <a:avLst/>
          </a:prstGeom>
          <a:noFill/>
          <a:effectLst/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42">
            <a:extLst>
              <a:ext uri="{FF2B5EF4-FFF2-40B4-BE49-F238E27FC236}">
                <a16:creationId xmlns:a16="http://schemas.microsoft.com/office/drawing/2014/main" id="{E4B85310-53DF-40CC-85A5-6557FE21BA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05772" y="1389888"/>
            <a:ext cx="1422472" cy="73968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Text Placeholder 42">
            <a:extLst>
              <a:ext uri="{FF2B5EF4-FFF2-40B4-BE49-F238E27FC236}">
                <a16:creationId xmlns:a16="http://schemas.microsoft.com/office/drawing/2014/main" id="{84568D36-5D32-4E6A-A3A7-7BE96AE0911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05772" y="2215416"/>
            <a:ext cx="1422472" cy="416720"/>
          </a:xfrm>
          <a:prstGeom prst="rect">
            <a:avLst/>
          </a:prstGeom>
          <a:noFill/>
          <a:effectLst/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DC800498-82DE-4144-AF01-A41EA63C62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15757" y="4369331"/>
            <a:ext cx="1422472" cy="419356"/>
          </a:xfrm>
          <a:prstGeom prst="rect">
            <a:avLst/>
          </a:prstGeom>
          <a:noFill/>
          <a:effectLst/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ext Placeholder 42">
            <a:extLst>
              <a:ext uri="{FF2B5EF4-FFF2-40B4-BE49-F238E27FC236}">
                <a16:creationId xmlns:a16="http://schemas.microsoft.com/office/drawing/2014/main" id="{408D7928-278D-4C9F-80AC-37CF109E28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5757" y="4880831"/>
            <a:ext cx="1422472" cy="740664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F7D9E9EF-462D-42BF-A5A3-5EAD322007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5768" y="4369331"/>
            <a:ext cx="1422472" cy="419356"/>
          </a:xfrm>
          <a:prstGeom prst="rect">
            <a:avLst/>
          </a:prstGeom>
          <a:noFill/>
          <a:effectLst/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EED79C10-63C6-46E0-9888-52AA5D5E2D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75768" y="4880831"/>
            <a:ext cx="1422472" cy="740664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0EA04A9D-A86E-4604-90CB-A82956C81A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5779" y="4369331"/>
            <a:ext cx="1422472" cy="419356"/>
          </a:xfrm>
          <a:prstGeom prst="rect">
            <a:avLst/>
          </a:prstGeom>
          <a:noFill/>
          <a:effectLst/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7" name="Text Placeholder 42">
            <a:extLst>
              <a:ext uri="{FF2B5EF4-FFF2-40B4-BE49-F238E27FC236}">
                <a16:creationId xmlns:a16="http://schemas.microsoft.com/office/drawing/2014/main" id="{D0401F99-5285-40B8-AA78-309A98929C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35779" y="4880831"/>
            <a:ext cx="1422472" cy="740664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349301-E171-4166-956F-3A1C7B4E1CC3}"/>
              </a:ext>
            </a:extLst>
          </p:cNvPr>
          <p:cNvGrpSpPr/>
          <p:nvPr userDrawn="1"/>
        </p:nvGrpSpPr>
        <p:grpSpPr>
          <a:xfrm>
            <a:off x="996986" y="2650964"/>
            <a:ext cx="5720022" cy="708039"/>
            <a:chOff x="1329314" y="2650961"/>
            <a:chExt cx="7626696" cy="59249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923A32-7F2A-4EF9-B6D7-8F8E840B94B8}"/>
                </a:ext>
              </a:extLst>
            </p:cNvPr>
            <p:cNvCxnSpPr/>
            <p:nvPr userDrawn="1"/>
          </p:nvCxnSpPr>
          <p:spPr>
            <a:xfrm flipV="1">
              <a:off x="1329314" y="2650961"/>
              <a:ext cx="0" cy="592493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DD2291-5354-4FB3-856B-64B924C8D97C}"/>
                </a:ext>
              </a:extLst>
            </p:cNvPr>
            <p:cNvCxnSpPr/>
            <p:nvPr userDrawn="1"/>
          </p:nvCxnSpPr>
          <p:spPr>
            <a:xfrm flipV="1">
              <a:off x="5142662" y="2650961"/>
              <a:ext cx="0" cy="592493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87AF0A-0DE6-4818-95D3-5C2F3A785336}"/>
                </a:ext>
              </a:extLst>
            </p:cNvPr>
            <p:cNvCxnSpPr/>
            <p:nvPr userDrawn="1"/>
          </p:nvCxnSpPr>
          <p:spPr>
            <a:xfrm flipV="1">
              <a:off x="8956010" y="2650961"/>
              <a:ext cx="0" cy="592493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BE5C3-982D-4EEB-B238-1A69D5FFCF84}"/>
              </a:ext>
            </a:extLst>
          </p:cNvPr>
          <p:cNvCxnSpPr/>
          <p:nvPr userDrawn="1"/>
        </p:nvCxnSpPr>
        <p:spPr>
          <a:xfrm flipV="1">
            <a:off x="2426992" y="3578458"/>
            <a:ext cx="0" cy="724252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4FD758-FD6A-4D55-BE11-F8F8CEA7DBBF}"/>
              </a:ext>
            </a:extLst>
          </p:cNvPr>
          <p:cNvCxnSpPr/>
          <p:nvPr userDrawn="1"/>
        </p:nvCxnSpPr>
        <p:spPr>
          <a:xfrm flipV="1">
            <a:off x="8147015" y="3578458"/>
            <a:ext cx="0" cy="724252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14F77C-D9CE-47C5-95C8-EE2CF167FB6F}"/>
              </a:ext>
            </a:extLst>
          </p:cNvPr>
          <p:cNvCxnSpPr/>
          <p:nvPr userDrawn="1"/>
        </p:nvCxnSpPr>
        <p:spPr>
          <a:xfrm flipV="1">
            <a:off x="5287003" y="3578458"/>
            <a:ext cx="0" cy="724252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9A1399EC-67C0-489D-A85D-27E6A059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ardrop 30">
            <a:extLst>
              <a:ext uri="{FF2B5EF4-FFF2-40B4-BE49-F238E27FC236}">
                <a16:creationId xmlns:a16="http://schemas.microsoft.com/office/drawing/2014/main" id="{DE277557-53F5-4C60-B8E3-7FE9870D6E2F}"/>
              </a:ext>
            </a:extLst>
          </p:cNvPr>
          <p:cNvSpPr>
            <a:spLocks/>
          </p:cNvSpPr>
          <p:nvPr userDrawn="1"/>
        </p:nvSpPr>
        <p:spPr>
          <a:xfrm rot="18900000">
            <a:off x="905546" y="3380554"/>
            <a:ext cx="182880" cy="18288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dirty="0">
              <a:solidFill>
                <a:schemeClr val="accent2"/>
              </a:solidFill>
            </a:endParaRPr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AD016F65-1C49-4B6F-8EBF-F78368988A2C}"/>
              </a:ext>
            </a:extLst>
          </p:cNvPr>
          <p:cNvSpPr>
            <a:spLocks/>
          </p:cNvSpPr>
          <p:nvPr userDrawn="1"/>
        </p:nvSpPr>
        <p:spPr>
          <a:xfrm rot="18900000">
            <a:off x="3765557" y="3380554"/>
            <a:ext cx="182880" cy="18288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dirty="0">
              <a:solidFill>
                <a:schemeClr val="accent2"/>
              </a:solidFill>
            </a:endParaRPr>
          </a:p>
        </p:txBody>
      </p:sp>
      <p:sp>
        <p:nvSpPr>
          <p:cNvPr id="33" name="Teardrop 32">
            <a:extLst>
              <a:ext uri="{FF2B5EF4-FFF2-40B4-BE49-F238E27FC236}">
                <a16:creationId xmlns:a16="http://schemas.microsoft.com/office/drawing/2014/main" id="{335D77B9-C892-4B64-B2A5-950E1F4A8186}"/>
              </a:ext>
            </a:extLst>
          </p:cNvPr>
          <p:cNvSpPr>
            <a:spLocks/>
          </p:cNvSpPr>
          <p:nvPr userDrawn="1"/>
        </p:nvSpPr>
        <p:spPr>
          <a:xfrm rot="18900000">
            <a:off x="6625568" y="3380554"/>
            <a:ext cx="182880" cy="18288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dirty="0">
              <a:solidFill>
                <a:schemeClr val="accent2"/>
              </a:solidFill>
            </a:endParaRPr>
          </a:p>
        </p:txBody>
      </p:sp>
      <p:sp>
        <p:nvSpPr>
          <p:cNvPr id="34" name="Teardrop 33">
            <a:extLst>
              <a:ext uri="{FF2B5EF4-FFF2-40B4-BE49-F238E27FC236}">
                <a16:creationId xmlns:a16="http://schemas.microsoft.com/office/drawing/2014/main" id="{058A0CB9-FED9-4ECA-BF6D-D39FF1E358A1}"/>
              </a:ext>
            </a:extLst>
          </p:cNvPr>
          <p:cNvSpPr>
            <a:spLocks/>
          </p:cNvSpPr>
          <p:nvPr userDrawn="1"/>
        </p:nvSpPr>
        <p:spPr>
          <a:xfrm rot="8100000">
            <a:off x="2335553" y="3337448"/>
            <a:ext cx="182880" cy="18288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dirty="0">
              <a:solidFill>
                <a:schemeClr val="accent2"/>
              </a:solidFill>
            </a:endParaRPr>
          </a:p>
        </p:txBody>
      </p:sp>
      <p:sp>
        <p:nvSpPr>
          <p:cNvPr id="35" name="Teardrop 34">
            <a:extLst>
              <a:ext uri="{FF2B5EF4-FFF2-40B4-BE49-F238E27FC236}">
                <a16:creationId xmlns:a16="http://schemas.microsoft.com/office/drawing/2014/main" id="{6406A7D0-5663-4FD9-86D1-B24CEE5FB9A6}"/>
              </a:ext>
            </a:extLst>
          </p:cNvPr>
          <p:cNvSpPr>
            <a:spLocks/>
          </p:cNvSpPr>
          <p:nvPr userDrawn="1"/>
        </p:nvSpPr>
        <p:spPr>
          <a:xfrm rot="8100000">
            <a:off x="5195564" y="3337448"/>
            <a:ext cx="182880" cy="18288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dirty="0">
              <a:solidFill>
                <a:schemeClr val="accent2"/>
              </a:solidFill>
            </a:endParaRPr>
          </a:p>
        </p:txBody>
      </p:sp>
      <p:sp>
        <p:nvSpPr>
          <p:cNvPr id="36" name="Teardrop 35">
            <a:extLst>
              <a:ext uri="{FF2B5EF4-FFF2-40B4-BE49-F238E27FC236}">
                <a16:creationId xmlns:a16="http://schemas.microsoft.com/office/drawing/2014/main" id="{6C792081-ED6F-4A16-A212-82AB7B53095D}"/>
              </a:ext>
            </a:extLst>
          </p:cNvPr>
          <p:cNvSpPr>
            <a:spLocks/>
          </p:cNvSpPr>
          <p:nvPr userDrawn="1"/>
        </p:nvSpPr>
        <p:spPr>
          <a:xfrm rot="8100000">
            <a:off x="8055575" y="3337448"/>
            <a:ext cx="182880" cy="18288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dirty="0">
              <a:solidFill>
                <a:schemeClr val="accent2"/>
              </a:solidFill>
            </a:endParaRPr>
          </a:p>
        </p:txBody>
      </p: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080648D9-E7A0-4C07-ADD0-511D00AEE6E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7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33E97B3-FD8B-4D9A-BC34-F713C6FD19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5750" y="2439423"/>
            <a:ext cx="274319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4BEE9055-8DFC-4309-9761-64969052BF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01151" y="2439423"/>
            <a:ext cx="2741696" cy="204843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1F19514-61AA-4557-AD0A-664C6C5353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5053" y="2439423"/>
            <a:ext cx="2743197" cy="2048436"/>
          </a:xfrm>
          <a:prstGeom prst="rect">
            <a:avLst/>
          </a:prstGeom>
          <a:solidFill>
            <a:srgbClr val="651366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B72997-F50C-405E-9A58-F8A34E87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6306"/>
            <a:ext cx="8572500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61F26FE-4B91-4EE4-B7A5-0F718AC8F16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6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Sta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6D76848-D6F8-41EE-A681-E2230A4280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1028701"/>
            <a:ext cx="8572500" cy="8526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6D76848-D6F8-41EE-A681-E2230A4280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750" y="2015692"/>
            <a:ext cx="8572500" cy="8526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6D76848-D6F8-41EE-A681-E2230A4280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3002683"/>
            <a:ext cx="8572500" cy="85263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6D76848-D6F8-41EE-A681-E2230A4280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5750" y="3989674"/>
            <a:ext cx="8572500" cy="852635"/>
          </a:xfrm>
          <a:prstGeom prst="rect">
            <a:avLst/>
          </a:prstGeom>
          <a:solidFill>
            <a:srgbClr val="25993F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6D76848-D6F8-41EE-A681-E2230A4280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5750" y="4976666"/>
            <a:ext cx="8572500" cy="852635"/>
          </a:xfrm>
          <a:prstGeom prst="rect">
            <a:avLst/>
          </a:prstGeom>
          <a:solidFill>
            <a:srgbClr val="05A8AA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979818-352C-4F76-B5F3-AA2C9148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AD66E0B-3789-4CAA-971D-BD1529DE630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7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ta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90E3D0-FBA6-430A-8F11-4A35B208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27DCEF-7772-4BCE-83C5-8A7AADBB1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721" y="1060654"/>
            <a:ext cx="4074459" cy="22435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764D723-A728-4ECF-BBE9-508EF03CD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7261" y="1060654"/>
            <a:ext cx="4072233" cy="224356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3F2A0D-0FF4-4947-B190-5A71F961D0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1722" y="3591115"/>
            <a:ext cx="4074462" cy="224356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9FCC7E-74F5-4869-900A-81D6E0B071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87152" y="3591115"/>
            <a:ext cx="4074459" cy="2243566"/>
          </a:xfrm>
          <a:prstGeom prst="rect">
            <a:avLst/>
          </a:prstGeom>
          <a:solidFill>
            <a:srgbClr val="25993F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791CDDD-B03F-4EF0-A973-EC71DA7E095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Sta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90E3D0-FBA6-430A-8F11-4A35B208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27DCEF-7772-4BCE-83C5-8A7AADBB1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5750" y="1262359"/>
            <a:ext cx="274319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764D723-A728-4ECF-BBE9-508EF03CD2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01151" y="1262359"/>
            <a:ext cx="2741696" cy="204843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3F2A0D-0FF4-4947-B190-5A71F961D0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5053" y="1262359"/>
            <a:ext cx="2743197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9FCC7E-74F5-4869-900A-81D6E0B071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750" y="3547205"/>
            <a:ext cx="2743195" cy="2048436"/>
          </a:xfrm>
          <a:prstGeom prst="rect">
            <a:avLst/>
          </a:prstGeom>
          <a:solidFill>
            <a:srgbClr val="25993F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42B30FF-8F78-4A01-BAAB-FA1179E23E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1151" y="3547205"/>
            <a:ext cx="2741696" cy="2048436"/>
          </a:xfrm>
          <a:prstGeom prst="rect">
            <a:avLst/>
          </a:prstGeom>
          <a:solidFill>
            <a:srgbClr val="05A8AA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256CD2D-8796-4B97-B77A-C6E99DD171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5053" y="3547205"/>
            <a:ext cx="2743197" cy="2048436"/>
          </a:xfrm>
          <a:prstGeom prst="rect">
            <a:avLst/>
          </a:prstGeom>
          <a:solidFill>
            <a:srgbClr val="EAA22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Text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791CDDD-B03F-4EF0-A973-EC71DA7E095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0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335237-A9A0-4C56-BFDF-210419FB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3F7381-9139-4F8C-B3C5-92970707E9AB}"/>
              </a:ext>
            </a:extLst>
          </p:cNvPr>
          <p:cNvSpPr>
            <a:spLocks noChangeAspect="1"/>
          </p:cNvSpPr>
          <p:nvPr userDrawn="1"/>
        </p:nvSpPr>
        <p:spPr>
          <a:xfrm>
            <a:off x="831450" y="2543335"/>
            <a:ext cx="1771330" cy="1771330"/>
          </a:xfrm>
          <a:prstGeom prst="ellipse">
            <a:avLst/>
          </a:prstGeom>
          <a:noFill/>
          <a:ln w="317500">
            <a:solidFill>
              <a:schemeClr val="bg2"/>
            </a:solidFill>
          </a:ln>
          <a:effectLst>
            <a:outerShdw blurRad="50800" dist="381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A7959DF-7865-4642-9629-7F68AF718877}"/>
              </a:ext>
            </a:extLst>
          </p:cNvPr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831450" y="2543335"/>
            <a:ext cx="1771330" cy="1771330"/>
          </a:xfrm>
          <a:prstGeom prst="arc">
            <a:avLst>
              <a:gd name="adj1" fmla="val 16134105"/>
              <a:gd name="adj2" fmla="val 5443385"/>
            </a:avLst>
          </a:prstGeom>
          <a:noFill/>
          <a:ln w="317500" cap="rnd">
            <a:solidFill>
              <a:schemeClr val="accent1"/>
            </a:solidFill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sz="600" dirty="0">
                <a:solidFill>
                  <a:schemeClr val="accent1"/>
                </a:solidFill>
              </a:defRPr>
            </a:lvl1pPr>
          </a:lstStyle>
          <a:p>
            <a:pPr lvl="0" algn="ctr" defTabSz="914400">
              <a:spcBef>
                <a:spcPts val="600"/>
              </a:spcBef>
              <a:buFont typeface="Arial" panose="020B0604020202020204" pitchFamily="34" charset="0"/>
            </a:pPr>
            <a:r>
              <a:rPr lang="en-US" dirty="0"/>
              <a:t>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024778-E6CE-4CBC-A1B7-F167FC2C8D49}"/>
              </a:ext>
            </a:extLst>
          </p:cNvPr>
          <p:cNvSpPr>
            <a:spLocks noChangeAspect="1"/>
          </p:cNvSpPr>
          <p:nvPr userDrawn="1"/>
        </p:nvSpPr>
        <p:spPr>
          <a:xfrm>
            <a:off x="3636465" y="2543335"/>
            <a:ext cx="1771330" cy="1771330"/>
          </a:xfrm>
          <a:prstGeom prst="ellipse">
            <a:avLst/>
          </a:prstGeom>
          <a:noFill/>
          <a:ln w="317500">
            <a:solidFill>
              <a:schemeClr val="bg2"/>
            </a:solidFill>
          </a:ln>
          <a:effectLst>
            <a:outerShdw blurRad="50800" dist="381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DD02F25-21BB-430B-996A-DF60CAD33EF1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3636465" y="2543335"/>
            <a:ext cx="1771330" cy="1771330"/>
          </a:xfrm>
          <a:prstGeom prst="arc">
            <a:avLst>
              <a:gd name="adj1" fmla="val 16134105"/>
              <a:gd name="adj2" fmla="val 10321515"/>
            </a:avLst>
          </a:prstGeom>
          <a:noFill/>
          <a:ln w="317500" cap="rnd">
            <a:solidFill>
              <a:schemeClr val="accent2"/>
            </a:solidFill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sz="600" dirty="0">
                <a:solidFill>
                  <a:schemeClr val="accent2"/>
                </a:solidFill>
              </a:defRPr>
            </a:lvl1pPr>
          </a:lstStyle>
          <a:p>
            <a:pPr lvl="0" algn="ctr" defTabSz="914400">
              <a:spcBef>
                <a:spcPts val="600"/>
              </a:spcBef>
              <a:buFont typeface="Arial" panose="020B0604020202020204" pitchFamily="34" charset="0"/>
            </a:pPr>
            <a:r>
              <a:rPr lang="en-US" dirty="0"/>
              <a:t>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57A282-979D-4862-914B-92103AF29CB1}"/>
              </a:ext>
            </a:extLst>
          </p:cNvPr>
          <p:cNvSpPr>
            <a:spLocks noChangeAspect="1"/>
          </p:cNvSpPr>
          <p:nvPr userDrawn="1"/>
        </p:nvSpPr>
        <p:spPr>
          <a:xfrm>
            <a:off x="6541220" y="2543335"/>
            <a:ext cx="1771330" cy="1771330"/>
          </a:xfrm>
          <a:prstGeom prst="ellipse">
            <a:avLst/>
          </a:prstGeom>
          <a:noFill/>
          <a:ln w="317500">
            <a:solidFill>
              <a:schemeClr val="bg2"/>
            </a:solidFill>
          </a:ln>
          <a:effectLst>
            <a:outerShdw blurRad="50800" dist="38100" dir="8100000" algn="tr" rotWithShape="0">
              <a:schemeClr val="bg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AE194B5-D93A-4187-A53E-3E0B02F2E30E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6541220" y="2543335"/>
            <a:ext cx="1771330" cy="1771330"/>
          </a:xfrm>
          <a:prstGeom prst="arc">
            <a:avLst>
              <a:gd name="adj1" fmla="val 16134105"/>
              <a:gd name="adj2" fmla="val 13366130"/>
            </a:avLst>
          </a:prstGeom>
          <a:noFill/>
          <a:ln w="317500" cap="rnd">
            <a:solidFill>
              <a:schemeClr val="accent3"/>
            </a:solidFill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sz="600" dirty="0">
                <a:solidFill>
                  <a:schemeClr val="accent5"/>
                </a:solidFill>
              </a:defRPr>
            </a:lvl1pPr>
          </a:lstStyle>
          <a:p>
            <a:pPr lvl="0" algn="ctr" defTabSz="914400">
              <a:spcBef>
                <a:spcPts val="600"/>
              </a:spcBef>
              <a:buFont typeface="Arial" panose="020B0604020202020204" pitchFamily="34" charset="0"/>
            </a:pPr>
            <a:r>
              <a:rPr lang="en-US" dirty="0"/>
              <a:t> </a:t>
            </a:r>
          </a:p>
        </p:txBody>
      </p:sp>
      <p:sp>
        <p:nvSpPr>
          <p:cNvPr id="40" name="Text Placeholder 38">
            <a:extLst>
              <a:ext uri="{FF2B5EF4-FFF2-40B4-BE49-F238E27FC236}">
                <a16:creationId xmlns:a16="http://schemas.microsoft.com/office/drawing/2014/main" id="{D967A7A8-A207-4067-A486-4CBED1F688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8022" y="2794923"/>
            <a:ext cx="1278186" cy="1268153"/>
          </a:xfrm>
          <a:custGeom>
            <a:avLst/>
            <a:gdLst>
              <a:gd name="connsiteX0" fmla="*/ 378805 w 1824410"/>
              <a:gd name="connsiteY0" fmla="*/ 1324769 h 1777328"/>
              <a:gd name="connsiteX1" fmla="*/ 378805 w 1824410"/>
              <a:gd name="connsiteY1" fmla="*/ 1553369 h 1777328"/>
              <a:gd name="connsiteX2" fmla="*/ 1445605 w 1824410"/>
              <a:gd name="connsiteY2" fmla="*/ 1553369 h 1777328"/>
              <a:gd name="connsiteX3" fmla="*/ 1445605 w 1824410"/>
              <a:gd name="connsiteY3" fmla="*/ 1324769 h 1777328"/>
              <a:gd name="connsiteX4" fmla="*/ 912205 w 1824410"/>
              <a:gd name="connsiteY4" fmla="*/ 0 h 1777328"/>
              <a:gd name="connsiteX5" fmla="*/ 1824410 w 1824410"/>
              <a:gd name="connsiteY5" fmla="*/ 888664 h 1777328"/>
              <a:gd name="connsiteX6" fmla="*/ 912205 w 1824410"/>
              <a:gd name="connsiteY6" fmla="*/ 1777328 h 1777328"/>
              <a:gd name="connsiteX7" fmla="*/ 0 w 1824410"/>
              <a:gd name="connsiteY7" fmla="*/ 888664 h 1777328"/>
              <a:gd name="connsiteX8" fmla="*/ 912205 w 1824410"/>
              <a:gd name="connsiteY8" fmla="*/ 0 h 17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4410" h="1777328">
                <a:moveTo>
                  <a:pt x="378805" y="1324769"/>
                </a:moveTo>
                <a:lnTo>
                  <a:pt x="378805" y="1553369"/>
                </a:lnTo>
                <a:lnTo>
                  <a:pt x="1445605" y="1553369"/>
                </a:lnTo>
                <a:lnTo>
                  <a:pt x="1445605" y="1324769"/>
                </a:lnTo>
                <a:close/>
                <a:moveTo>
                  <a:pt x="912205" y="0"/>
                </a:moveTo>
                <a:cubicBezTo>
                  <a:pt x="1416002" y="0"/>
                  <a:pt x="1824410" y="397868"/>
                  <a:pt x="1824410" y="888664"/>
                </a:cubicBezTo>
                <a:cubicBezTo>
                  <a:pt x="1824410" y="1379460"/>
                  <a:pt x="1416002" y="1777328"/>
                  <a:pt x="912205" y="1777328"/>
                </a:cubicBezTo>
                <a:cubicBezTo>
                  <a:pt x="408408" y="1777328"/>
                  <a:pt x="0" y="1379460"/>
                  <a:pt x="0" y="888664"/>
                </a:cubicBezTo>
                <a:cubicBezTo>
                  <a:pt x="0" y="397868"/>
                  <a:pt x="408408" y="0"/>
                  <a:pt x="912205" y="0"/>
                </a:cubicBezTo>
                <a:close/>
              </a:path>
            </a:pathLst>
          </a:custGeom>
        </p:spPr>
        <p:txBody>
          <a:bodyPr wrap="square" bIns="274320" anchor="ctr">
            <a:noAutofit/>
          </a:bodyPr>
          <a:lstStyle>
            <a:lvl1pPr algn="ctr">
              <a:defRPr sz="44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7D734BF-6D18-4516-8372-A033E4E2F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46020" y="3745550"/>
            <a:ext cx="747769" cy="154646"/>
          </a:xfrm>
          <a:prstGeom prst="rect">
            <a:avLst/>
          </a:prstGeom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n-US" dirty="0"/>
              <a:t>Metric</a:t>
            </a:r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97A30C73-C940-43AF-A221-20EBC2C608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83037" y="2794923"/>
            <a:ext cx="1278186" cy="1268153"/>
          </a:xfrm>
          <a:custGeom>
            <a:avLst/>
            <a:gdLst>
              <a:gd name="connsiteX0" fmla="*/ 378805 w 1824410"/>
              <a:gd name="connsiteY0" fmla="*/ 1324769 h 1777328"/>
              <a:gd name="connsiteX1" fmla="*/ 378805 w 1824410"/>
              <a:gd name="connsiteY1" fmla="*/ 1553369 h 1777328"/>
              <a:gd name="connsiteX2" fmla="*/ 1445605 w 1824410"/>
              <a:gd name="connsiteY2" fmla="*/ 1553369 h 1777328"/>
              <a:gd name="connsiteX3" fmla="*/ 1445605 w 1824410"/>
              <a:gd name="connsiteY3" fmla="*/ 1324769 h 1777328"/>
              <a:gd name="connsiteX4" fmla="*/ 912205 w 1824410"/>
              <a:gd name="connsiteY4" fmla="*/ 0 h 1777328"/>
              <a:gd name="connsiteX5" fmla="*/ 1824410 w 1824410"/>
              <a:gd name="connsiteY5" fmla="*/ 888664 h 1777328"/>
              <a:gd name="connsiteX6" fmla="*/ 912205 w 1824410"/>
              <a:gd name="connsiteY6" fmla="*/ 1777328 h 1777328"/>
              <a:gd name="connsiteX7" fmla="*/ 0 w 1824410"/>
              <a:gd name="connsiteY7" fmla="*/ 888664 h 1777328"/>
              <a:gd name="connsiteX8" fmla="*/ 912205 w 1824410"/>
              <a:gd name="connsiteY8" fmla="*/ 0 h 17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4410" h="1777328">
                <a:moveTo>
                  <a:pt x="378805" y="1324769"/>
                </a:moveTo>
                <a:lnTo>
                  <a:pt x="378805" y="1553369"/>
                </a:lnTo>
                <a:lnTo>
                  <a:pt x="1445605" y="1553369"/>
                </a:lnTo>
                <a:lnTo>
                  <a:pt x="1445605" y="1324769"/>
                </a:lnTo>
                <a:close/>
                <a:moveTo>
                  <a:pt x="912205" y="0"/>
                </a:moveTo>
                <a:cubicBezTo>
                  <a:pt x="1416002" y="0"/>
                  <a:pt x="1824410" y="397868"/>
                  <a:pt x="1824410" y="888664"/>
                </a:cubicBezTo>
                <a:cubicBezTo>
                  <a:pt x="1824410" y="1379460"/>
                  <a:pt x="1416002" y="1777328"/>
                  <a:pt x="912205" y="1777328"/>
                </a:cubicBezTo>
                <a:cubicBezTo>
                  <a:pt x="408408" y="1777328"/>
                  <a:pt x="0" y="1379460"/>
                  <a:pt x="0" y="888664"/>
                </a:cubicBezTo>
                <a:cubicBezTo>
                  <a:pt x="0" y="397868"/>
                  <a:pt x="408408" y="0"/>
                  <a:pt x="912205" y="0"/>
                </a:cubicBezTo>
                <a:close/>
              </a:path>
            </a:pathLst>
          </a:custGeom>
        </p:spPr>
        <p:txBody>
          <a:bodyPr wrap="square" bIns="274320" anchor="ctr">
            <a:noAutofit/>
          </a:bodyPr>
          <a:lstStyle>
            <a:lvl1pPr algn="ctr">
              <a:defRPr sz="44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0C1E967-4A6F-4023-ACD4-28A0731AFFA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8246" y="3745550"/>
            <a:ext cx="747769" cy="154646"/>
          </a:xfrm>
          <a:prstGeom prst="rect">
            <a:avLst/>
          </a:prstGeom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n-US" dirty="0"/>
              <a:t>Metric</a:t>
            </a:r>
          </a:p>
        </p:txBody>
      </p:sp>
      <p:sp>
        <p:nvSpPr>
          <p:cNvPr id="44" name="Text Placeholder 38">
            <a:extLst>
              <a:ext uri="{FF2B5EF4-FFF2-40B4-BE49-F238E27FC236}">
                <a16:creationId xmlns:a16="http://schemas.microsoft.com/office/drawing/2014/main" id="{A1A40E7F-929C-4E48-999B-4637BB37AAB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7792" y="2794923"/>
            <a:ext cx="1278186" cy="1268153"/>
          </a:xfrm>
          <a:custGeom>
            <a:avLst/>
            <a:gdLst>
              <a:gd name="connsiteX0" fmla="*/ 378805 w 1824410"/>
              <a:gd name="connsiteY0" fmla="*/ 1324769 h 1777328"/>
              <a:gd name="connsiteX1" fmla="*/ 378805 w 1824410"/>
              <a:gd name="connsiteY1" fmla="*/ 1553369 h 1777328"/>
              <a:gd name="connsiteX2" fmla="*/ 1445605 w 1824410"/>
              <a:gd name="connsiteY2" fmla="*/ 1553369 h 1777328"/>
              <a:gd name="connsiteX3" fmla="*/ 1445605 w 1824410"/>
              <a:gd name="connsiteY3" fmla="*/ 1324769 h 1777328"/>
              <a:gd name="connsiteX4" fmla="*/ 912205 w 1824410"/>
              <a:gd name="connsiteY4" fmla="*/ 0 h 1777328"/>
              <a:gd name="connsiteX5" fmla="*/ 1824410 w 1824410"/>
              <a:gd name="connsiteY5" fmla="*/ 888664 h 1777328"/>
              <a:gd name="connsiteX6" fmla="*/ 912205 w 1824410"/>
              <a:gd name="connsiteY6" fmla="*/ 1777328 h 1777328"/>
              <a:gd name="connsiteX7" fmla="*/ 0 w 1824410"/>
              <a:gd name="connsiteY7" fmla="*/ 888664 h 1777328"/>
              <a:gd name="connsiteX8" fmla="*/ 912205 w 1824410"/>
              <a:gd name="connsiteY8" fmla="*/ 0 h 17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4410" h="1777328">
                <a:moveTo>
                  <a:pt x="378805" y="1324769"/>
                </a:moveTo>
                <a:lnTo>
                  <a:pt x="378805" y="1553369"/>
                </a:lnTo>
                <a:lnTo>
                  <a:pt x="1445605" y="1553369"/>
                </a:lnTo>
                <a:lnTo>
                  <a:pt x="1445605" y="1324769"/>
                </a:lnTo>
                <a:close/>
                <a:moveTo>
                  <a:pt x="912205" y="0"/>
                </a:moveTo>
                <a:cubicBezTo>
                  <a:pt x="1416002" y="0"/>
                  <a:pt x="1824410" y="397868"/>
                  <a:pt x="1824410" y="888664"/>
                </a:cubicBezTo>
                <a:cubicBezTo>
                  <a:pt x="1824410" y="1379460"/>
                  <a:pt x="1416002" y="1777328"/>
                  <a:pt x="912205" y="1777328"/>
                </a:cubicBezTo>
                <a:cubicBezTo>
                  <a:pt x="408408" y="1777328"/>
                  <a:pt x="0" y="1379460"/>
                  <a:pt x="0" y="888664"/>
                </a:cubicBezTo>
                <a:cubicBezTo>
                  <a:pt x="0" y="397868"/>
                  <a:pt x="408408" y="0"/>
                  <a:pt x="912205" y="0"/>
                </a:cubicBezTo>
                <a:close/>
              </a:path>
            </a:pathLst>
          </a:custGeom>
        </p:spPr>
        <p:txBody>
          <a:bodyPr wrap="square" bIns="274320" anchor="ctr">
            <a:noAutofit/>
          </a:bodyPr>
          <a:lstStyle>
            <a:lvl1pPr algn="ctr">
              <a:defRPr sz="44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0F4C85A7-47B7-4295-8996-A67FF08573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53001" y="3745550"/>
            <a:ext cx="747769" cy="154646"/>
          </a:xfrm>
          <a:prstGeom prst="rect">
            <a:avLst/>
          </a:prstGeom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n-US" dirty="0"/>
              <a:t>Metric</a:t>
            </a:r>
          </a:p>
        </p:txBody>
      </p:sp>
      <p:sp>
        <p:nvSpPr>
          <p:cNvPr id="46" name="Footer Placeholder 1">
            <a:extLst>
              <a:ext uri="{FF2B5EF4-FFF2-40B4-BE49-F238E27FC236}">
                <a16:creationId xmlns:a16="http://schemas.microsoft.com/office/drawing/2014/main" id="{6DDC5A1D-B549-4017-BEFA-1DFDA399E54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3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605E4F-1CFF-4A3F-880E-F28C116FC368}"/>
              </a:ext>
            </a:extLst>
          </p:cNvPr>
          <p:cNvGrpSpPr/>
          <p:nvPr userDrawn="1"/>
        </p:nvGrpSpPr>
        <p:grpSpPr>
          <a:xfrm>
            <a:off x="1204275" y="992846"/>
            <a:ext cx="6735453" cy="4872308"/>
            <a:chOff x="1898953" y="1290905"/>
            <a:chExt cx="8394095" cy="4935434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D47D2B81-2ED7-4321-A415-FBCC531C49FD}"/>
                </a:ext>
              </a:extLst>
            </p:cNvPr>
            <p:cNvSpPr/>
            <p:nvPr userDrawn="1"/>
          </p:nvSpPr>
          <p:spPr>
            <a:xfrm>
              <a:off x="4696985" y="1290905"/>
              <a:ext cx="2798031" cy="1672479"/>
            </a:xfrm>
            <a:custGeom>
              <a:avLst/>
              <a:gdLst>
                <a:gd name="connsiteX0" fmla="*/ 0 w 2098523"/>
                <a:gd name="connsiteY0" fmla="*/ 1786466 h 1786466"/>
                <a:gd name="connsiteX1" fmla="*/ 1049262 w 2098523"/>
                <a:gd name="connsiteY1" fmla="*/ 0 h 1786466"/>
                <a:gd name="connsiteX2" fmla="*/ 1049262 w 2098523"/>
                <a:gd name="connsiteY2" fmla="*/ 0 h 1786466"/>
                <a:gd name="connsiteX3" fmla="*/ 2098523 w 2098523"/>
                <a:gd name="connsiteY3" fmla="*/ 1786466 h 1786466"/>
                <a:gd name="connsiteX4" fmla="*/ 0 w 2098523"/>
                <a:gd name="connsiteY4" fmla="*/ 1786466 h 178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8523" h="1786466">
                  <a:moveTo>
                    <a:pt x="0" y="1786466"/>
                  </a:moveTo>
                  <a:lnTo>
                    <a:pt x="1049262" y="0"/>
                  </a:lnTo>
                  <a:lnTo>
                    <a:pt x="1049262" y="0"/>
                  </a:lnTo>
                  <a:lnTo>
                    <a:pt x="2098523" y="1786466"/>
                  </a:lnTo>
                  <a:lnTo>
                    <a:pt x="0" y="1786466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2100263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4950" kern="1200"/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01045A2F-86C6-45E6-AA16-77783C45673C}"/>
                </a:ext>
              </a:extLst>
            </p:cNvPr>
            <p:cNvSpPr/>
            <p:nvPr userDrawn="1"/>
          </p:nvSpPr>
          <p:spPr>
            <a:xfrm>
              <a:off x="3297969" y="2969083"/>
              <a:ext cx="5596063" cy="1672479"/>
            </a:xfrm>
            <a:custGeom>
              <a:avLst/>
              <a:gdLst>
                <a:gd name="connsiteX0" fmla="*/ 0 w 4197047"/>
                <a:gd name="connsiteY0" fmla="*/ 1786466 h 1786466"/>
                <a:gd name="connsiteX1" fmla="*/ 1049263 w 4197047"/>
                <a:gd name="connsiteY1" fmla="*/ 0 h 1786466"/>
                <a:gd name="connsiteX2" fmla="*/ 3147784 w 4197047"/>
                <a:gd name="connsiteY2" fmla="*/ 0 h 1786466"/>
                <a:gd name="connsiteX3" fmla="*/ 4197047 w 4197047"/>
                <a:gd name="connsiteY3" fmla="*/ 1786466 h 1786466"/>
                <a:gd name="connsiteX4" fmla="*/ 0 w 4197047"/>
                <a:gd name="connsiteY4" fmla="*/ 1786466 h 178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7047" h="1786466">
                  <a:moveTo>
                    <a:pt x="0" y="1786466"/>
                  </a:moveTo>
                  <a:lnTo>
                    <a:pt x="1049263" y="0"/>
                  </a:lnTo>
                  <a:lnTo>
                    <a:pt x="3147784" y="0"/>
                  </a:lnTo>
                  <a:lnTo>
                    <a:pt x="4197047" y="1786466"/>
                  </a:lnTo>
                  <a:lnTo>
                    <a:pt x="0" y="1786466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17034" tIns="82550" rIns="817033" bIns="82550" numCol="1" spcCol="1270" anchor="ctr" anchorCtr="0">
              <a:noAutofit/>
            </a:bodyPr>
            <a:lstStyle/>
            <a:p>
              <a:pPr marL="0" lvl="0" indent="0" algn="ctr" defTabSz="2166938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4950" kern="120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29CC392-8F12-4EC2-BCAB-5D8F51435D1A}"/>
                </a:ext>
              </a:extLst>
            </p:cNvPr>
            <p:cNvSpPr/>
            <p:nvPr userDrawn="1"/>
          </p:nvSpPr>
          <p:spPr>
            <a:xfrm>
              <a:off x="1898953" y="4647262"/>
              <a:ext cx="8394095" cy="1579077"/>
            </a:xfrm>
            <a:custGeom>
              <a:avLst/>
              <a:gdLst>
                <a:gd name="connsiteX0" fmla="*/ 0 w 6295571"/>
                <a:gd name="connsiteY0" fmla="*/ 1786466 h 1786466"/>
                <a:gd name="connsiteX1" fmla="*/ 1049263 w 6295571"/>
                <a:gd name="connsiteY1" fmla="*/ 0 h 1786466"/>
                <a:gd name="connsiteX2" fmla="*/ 5246308 w 6295571"/>
                <a:gd name="connsiteY2" fmla="*/ 0 h 1786466"/>
                <a:gd name="connsiteX3" fmla="*/ 6295571 w 6295571"/>
                <a:gd name="connsiteY3" fmla="*/ 1786466 h 1786466"/>
                <a:gd name="connsiteX4" fmla="*/ 0 w 6295571"/>
                <a:gd name="connsiteY4" fmla="*/ 1786466 h 178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5571" h="1786466">
                  <a:moveTo>
                    <a:pt x="0" y="1786466"/>
                  </a:moveTo>
                  <a:lnTo>
                    <a:pt x="1049263" y="0"/>
                  </a:lnTo>
                  <a:lnTo>
                    <a:pt x="5246308" y="0"/>
                  </a:lnTo>
                  <a:lnTo>
                    <a:pt x="6295571" y="1786466"/>
                  </a:lnTo>
                  <a:lnTo>
                    <a:pt x="0" y="1786466"/>
                  </a:lnTo>
                  <a:close/>
                </a:path>
              </a:pathLst>
            </a:custGeom>
            <a:solidFill>
              <a:srgbClr val="65136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4274" tIns="82550" rIns="1184276" bIns="82550" numCol="1" spcCol="1270" anchor="ctr" anchorCtr="0">
              <a:noAutofit/>
            </a:bodyPr>
            <a:lstStyle/>
            <a:p>
              <a:pPr marL="0" lvl="0" indent="0" algn="ctr" defTabSz="2166938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endParaRPr lang="en-US" sz="4950" kern="1200"/>
            </a:p>
          </p:txBody>
        </p:sp>
      </p:grp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D8AC219-9415-4D73-B7A6-C3B0C8E007D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03988" y="4311236"/>
            <a:ext cx="5136026" cy="1518064"/>
          </a:xfrm>
          <a:prstGeom prst="rect">
            <a:avLst/>
          </a:prstGeom>
        </p:spPr>
        <p:txBody>
          <a:bodyPr lIns="91440" tIns="182880" rIns="9144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BB21774-E239-4BAC-8661-E12521FC4C6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04564" y="2695662"/>
            <a:ext cx="2934873" cy="1558880"/>
          </a:xfrm>
          <a:prstGeom prst="rect">
            <a:avLst/>
          </a:prstGeom>
        </p:spPr>
        <p:txBody>
          <a:bodyPr lIns="91440" tIns="182880" rIns="9144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9DA7546E-41DF-4E57-A184-48402B8037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985026" y="1454576"/>
            <a:ext cx="1173948" cy="1103164"/>
          </a:xfrm>
          <a:prstGeom prst="rect">
            <a:avLst/>
          </a:prstGeom>
        </p:spPr>
        <p:txBody>
          <a:bodyPr lIns="91440" tIns="182880" rIns="9144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9C3E4B-F926-4AE9-87F2-022D0CBB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A68BDACC-CC1A-44D9-870B-060A79D0AF4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1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87C31DD6-F3D5-4EAA-BD67-DC30F1622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8" t="17726" r="17726"/>
          <a:stretch/>
        </p:blipFill>
        <p:spPr>
          <a:xfrm>
            <a:off x="1161233" y="0"/>
            <a:ext cx="79827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EDAFF6-9D4C-4B01-BB5E-C9DE18B306D1}"/>
              </a:ext>
            </a:extLst>
          </p:cNvPr>
          <p:cNvSpPr/>
          <p:nvPr userDrawn="1"/>
        </p:nvSpPr>
        <p:spPr>
          <a:xfrm>
            <a:off x="0" y="1"/>
            <a:ext cx="4397604" cy="6858000"/>
          </a:xfrm>
          <a:prstGeom prst="rect">
            <a:avLst/>
          </a:prstGeom>
          <a:gradFill>
            <a:gsLst>
              <a:gs pos="54000">
                <a:srgbClr val="FFFFFF">
                  <a:alpha val="56000"/>
                </a:srgbClr>
              </a:gs>
              <a:gs pos="16000">
                <a:schemeClr val="bg1"/>
              </a:gs>
              <a:gs pos="97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917BD43-F62A-46DA-9F0A-2ADE62D120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514" y="1628777"/>
            <a:ext cx="4671788" cy="2218044"/>
          </a:xfrm>
          <a:prstGeom prst="rect">
            <a:avLst/>
          </a:prstGeom>
        </p:spPr>
        <p:txBody>
          <a:bodyPr tIns="0" bIns="0"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600" b="1" cap="none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F817AFCC-2AE6-4BB5-B8A9-E11573BF40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514" y="4095180"/>
            <a:ext cx="4671788" cy="1105059"/>
          </a:xfrm>
          <a:prstGeom prst="rect">
            <a:avLst/>
          </a:prstGeom>
        </p:spPr>
        <p:txBody>
          <a:bodyPr tIns="0" bIns="0"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5FEC0B-8B3C-4DD6-8041-272F470D202B}"/>
              </a:ext>
            </a:extLst>
          </p:cNvPr>
          <p:cNvCxnSpPr>
            <a:cxnSpLocks/>
          </p:cNvCxnSpPr>
          <p:nvPr userDrawn="1"/>
        </p:nvCxnSpPr>
        <p:spPr>
          <a:xfrm>
            <a:off x="522513" y="3945823"/>
            <a:ext cx="7970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>
            <a:extLst>
              <a:ext uri="{FF2B5EF4-FFF2-40B4-BE49-F238E27FC236}">
                <a16:creationId xmlns:a16="http://schemas.microsoft.com/office/drawing/2014/main" id="{F34F0F66-38C0-4ACF-8885-2EF93978C1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2514" y="675834"/>
            <a:ext cx="2616956" cy="322809"/>
            <a:chOff x="329" y="2049"/>
            <a:chExt cx="1897" cy="234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7DBBD9B-A536-4040-A4E5-50651B080E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9" y="2053"/>
              <a:ext cx="207" cy="226"/>
            </a:xfrm>
            <a:custGeom>
              <a:avLst/>
              <a:gdLst>
                <a:gd name="T0" fmla="*/ 66 w 101"/>
                <a:gd name="T1" fmla="*/ 2 h 107"/>
                <a:gd name="T2" fmla="*/ 42 w 101"/>
                <a:gd name="T3" fmla="*/ 0 h 107"/>
                <a:gd name="T4" fmla="*/ 4 w 101"/>
                <a:gd name="T5" fmla="*/ 0 h 107"/>
                <a:gd name="T6" fmla="*/ 0 w 101"/>
                <a:gd name="T7" fmla="*/ 4 h 107"/>
                <a:gd name="T8" fmla="*/ 0 w 101"/>
                <a:gd name="T9" fmla="*/ 103 h 107"/>
                <a:gd name="T10" fmla="*/ 4 w 101"/>
                <a:gd name="T11" fmla="*/ 107 h 107"/>
                <a:gd name="T12" fmla="*/ 42 w 101"/>
                <a:gd name="T13" fmla="*/ 107 h 107"/>
                <a:gd name="T14" fmla="*/ 66 w 101"/>
                <a:gd name="T15" fmla="*/ 105 h 107"/>
                <a:gd name="T16" fmla="*/ 101 w 101"/>
                <a:gd name="T17" fmla="*/ 53 h 107"/>
                <a:gd name="T18" fmla="*/ 66 w 101"/>
                <a:gd name="T19" fmla="*/ 2 h 107"/>
                <a:gd name="T20" fmla="*/ 56 w 101"/>
                <a:gd name="T21" fmla="*/ 78 h 107"/>
                <a:gd name="T22" fmla="*/ 46 w 101"/>
                <a:gd name="T23" fmla="*/ 80 h 107"/>
                <a:gd name="T24" fmla="*/ 32 w 101"/>
                <a:gd name="T25" fmla="*/ 80 h 107"/>
                <a:gd name="T26" fmla="*/ 32 w 101"/>
                <a:gd name="T27" fmla="*/ 27 h 107"/>
                <a:gd name="T28" fmla="*/ 46 w 101"/>
                <a:gd name="T29" fmla="*/ 27 h 107"/>
                <a:gd name="T30" fmla="*/ 55 w 101"/>
                <a:gd name="T31" fmla="*/ 29 h 107"/>
                <a:gd name="T32" fmla="*/ 69 w 101"/>
                <a:gd name="T33" fmla="*/ 54 h 107"/>
                <a:gd name="T34" fmla="*/ 56 w 101"/>
                <a:gd name="T35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107">
                  <a:moveTo>
                    <a:pt x="66" y="2"/>
                  </a:moveTo>
                  <a:cubicBezTo>
                    <a:pt x="56" y="0"/>
                    <a:pt x="45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5" y="107"/>
                    <a:pt x="58" y="107"/>
                    <a:pt x="66" y="105"/>
                  </a:cubicBezTo>
                  <a:cubicBezTo>
                    <a:pt x="81" y="101"/>
                    <a:pt x="101" y="89"/>
                    <a:pt x="101" y="53"/>
                  </a:cubicBezTo>
                  <a:cubicBezTo>
                    <a:pt x="101" y="20"/>
                    <a:pt x="81" y="7"/>
                    <a:pt x="66" y="2"/>
                  </a:cubicBezTo>
                  <a:close/>
                  <a:moveTo>
                    <a:pt x="56" y="78"/>
                  </a:moveTo>
                  <a:cubicBezTo>
                    <a:pt x="52" y="80"/>
                    <a:pt x="47" y="80"/>
                    <a:pt x="46" y="8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8" y="27"/>
                    <a:pt x="52" y="27"/>
                    <a:pt x="55" y="29"/>
                  </a:cubicBezTo>
                  <a:cubicBezTo>
                    <a:pt x="62" y="31"/>
                    <a:pt x="69" y="38"/>
                    <a:pt x="69" y="54"/>
                  </a:cubicBezTo>
                  <a:cubicBezTo>
                    <a:pt x="69" y="70"/>
                    <a:pt x="61" y="76"/>
                    <a:pt x="56" y="78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79CFC0C5-8F5D-4090-B1EE-B28A377D2D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1" y="2049"/>
              <a:ext cx="199" cy="234"/>
            </a:xfrm>
            <a:custGeom>
              <a:avLst/>
              <a:gdLst>
                <a:gd name="T0" fmla="*/ 67 w 97"/>
                <a:gd name="T1" fmla="*/ 44 h 111"/>
                <a:gd name="T2" fmla="*/ 34 w 97"/>
                <a:gd name="T3" fmla="*/ 30 h 111"/>
                <a:gd name="T4" fmla="*/ 47 w 97"/>
                <a:gd name="T5" fmla="*/ 23 h 111"/>
                <a:gd name="T6" fmla="*/ 56 w 97"/>
                <a:gd name="T7" fmla="*/ 25 h 111"/>
                <a:gd name="T8" fmla="*/ 60 w 97"/>
                <a:gd name="T9" fmla="*/ 29 h 111"/>
                <a:gd name="T10" fmla="*/ 65 w 97"/>
                <a:gd name="T11" fmla="*/ 33 h 111"/>
                <a:gd name="T12" fmla="*/ 87 w 97"/>
                <a:gd name="T13" fmla="*/ 33 h 111"/>
                <a:gd name="T14" fmla="*/ 91 w 97"/>
                <a:gd name="T15" fmla="*/ 28 h 111"/>
                <a:gd name="T16" fmla="*/ 48 w 97"/>
                <a:gd name="T17" fmla="*/ 0 h 111"/>
                <a:gd name="T18" fmla="*/ 3 w 97"/>
                <a:gd name="T19" fmla="*/ 32 h 111"/>
                <a:gd name="T20" fmla="*/ 41 w 97"/>
                <a:gd name="T21" fmla="*/ 66 h 111"/>
                <a:gd name="T22" fmla="*/ 64 w 97"/>
                <a:gd name="T23" fmla="*/ 78 h 111"/>
                <a:gd name="T24" fmla="*/ 50 w 97"/>
                <a:gd name="T25" fmla="*/ 87 h 111"/>
                <a:gd name="T26" fmla="*/ 35 w 97"/>
                <a:gd name="T27" fmla="*/ 80 h 111"/>
                <a:gd name="T28" fmla="*/ 33 w 97"/>
                <a:gd name="T29" fmla="*/ 77 h 111"/>
                <a:gd name="T30" fmla="*/ 30 w 97"/>
                <a:gd name="T31" fmla="*/ 74 h 111"/>
                <a:gd name="T32" fmla="*/ 4 w 97"/>
                <a:gd name="T33" fmla="*/ 74 h 111"/>
                <a:gd name="T34" fmla="*/ 0 w 97"/>
                <a:gd name="T35" fmla="*/ 78 h 111"/>
                <a:gd name="T36" fmla="*/ 48 w 97"/>
                <a:gd name="T37" fmla="*/ 111 h 111"/>
                <a:gd name="T38" fmla="*/ 97 w 97"/>
                <a:gd name="T39" fmla="*/ 75 h 111"/>
                <a:gd name="T40" fmla="*/ 67 w 97"/>
                <a:gd name="T41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11">
                  <a:moveTo>
                    <a:pt x="67" y="44"/>
                  </a:moveTo>
                  <a:cubicBezTo>
                    <a:pt x="52" y="39"/>
                    <a:pt x="35" y="38"/>
                    <a:pt x="34" y="30"/>
                  </a:cubicBezTo>
                  <a:cubicBezTo>
                    <a:pt x="34" y="24"/>
                    <a:pt x="44" y="23"/>
                    <a:pt x="47" y="23"/>
                  </a:cubicBezTo>
                  <a:cubicBezTo>
                    <a:pt x="50" y="23"/>
                    <a:pt x="54" y="24"/>
                    <a:pt x="56" y="25"/>
                  </a:cubicBezTo>
                  <a:cubicBezTo>
                    <a:pt x="58" y="26"/>
                    <a:pt x="59" y="27"/>
                    <a:pt x="60" y="29"/>
                  </a:cubicBezTo>
                  <a:cubicBezTo>
                    <a:pt x="61" y="31"/>
                    <a:pt x="61" y="33"/>
                    <a:pt x="65" y="33"/>
                  </a:cubicBezTo>
                  <a:cubicBezTo>
                    <a:pt x="69" y="33"/>
                    <a:pt x="87" y="33"/>
                    <a:pt x="87" y="33"/>
                  </a:cubicBezTo>
                  <a:cubicBezTo>
                    <a:pt x="89" y="33"/>
                    <a:pt x="91" y="31"/>
                    <a:pt x="91" y="28"/>
                  </a:cubicBezTo>
                  <a:cubicBezTo>
                    <a:pt x="87" y="3"/>
                    <a:pt x="62" y="0"/>
                    <a:pt x="48" y="0"/>
                  </a:cubicBezTo>
                  <a:cubicBezTo>
                    <a:pt x="25" y="0"/>
                    <a:pt x="3" y="7"/>
                    <a:pt x="3" y="32"/>
                  </a:cubicBezTo>
                  <a:cubicBezTo>
                    <a:pt x="3" y="54"/>
                    <a:pt x="24" y="61"/>
                    <a:pt x="41" y="66"/>
                  </a:cubicBezTo>
                  <a:cubicBezTo>
                    <a:pt x="60" y="71"/>
                    <a:pt x="64" y="73"/>
                    <a:pt x="64" y="78"/>
                  </a:cubicBezTo>
                  <a:cubicBezTo>
                    <a:pt x="64" y="85"/>
                    <a:pt x="54" y="87"/>
                    <a:pt x="50" y="87"/>
                  </a:cubicBezTo>
                  <a:cubicBezTo>
                    <a:pt x="45" y="87"/>
                    <a:pt x="37" y="86"/>
                    <a:pt x="35" y="80"/>
                  </a:cubicBezTo>
                  <a:cubicBezTo>
                    <a:pt x="34" y="79"/>
                    <a:pt x="34" y="78"/>
                    <a:pt x="33" y="77"/>
                  </a:cubicBezTo>
                  <a:cubicBezTo>
                    <a:pt x="33" y="76"/>
                    <a:pt x="32" y="74"/>
                    <a:pt x="30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2" y="74"/>
                    <a:pt x="0" y="76"/>
                    <a:pt x="0" y="78"/>
                  </a:cubicBezTo>
                  <a:cubicBezTo>
                    <a:pt x="2" y="102"/>
                    <a:pt x="27" y="111"/>
                    <a:pt x="48" y="111"/>
                  </a:cubicBezTo>
                  <a:cubicBezTo>
                    <a:pt x="72" y="111"/>
                    <a:pt x="97" y="100"/>
                    <a:pt x="97" y="75"/>
                  </a:cubicBezTo>
                  <a:cubicBezTo>
                    <a:pt x="97" y="56"/>
                    <a:pt x="82" y="48"/>
                    <a:pt x="67" y="44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7C94914C-7117-407D-996B-EA582959C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" y="2053"/>
              <a:ext cx="226" cy="226"/>
            </a:xfrm>
            <a:custGeom>
              <a:avLst/>
              <a:gdLst>
                <a:gd name="T0" fmla="*/ 106 w 110"/>
                <a:gd name="T1" fmla="*/ 0 h 107"/>
                <a:gd name="T2" fmla="*/ 82 w 110"/>
                <a:gd name="T3" fmla="*/ 0 h 107"/>
                <a:gd name="T4" fmla="*/ 77 w 110"/>
                <a:gd name="T5" fmla="*/ 4 h 107"/>
                <a:gd name="T6" fmla="*/ 55 w 110"/>
                <a:gd name="T7" fmla="*/ 63 h 107"/>
                <a:gd name="T8" fmla="*/ 33 w 110"/>
                <a:gd name="T9" fmla="*/ 4 h 107"/>
                <a:gd name="T10" fmla="*/ 27 w 110"/>
                <a:gd name="T11" fmla="*/ 0 h 107"/>
                <a:gd name="T12" fmla="*/ 3 w 110"/>
                <a:gd name="T13" fmla="*/ 0 h 107"/>
                <a:gd name="T14" fmla="*/ 1 w 110"/>
                <a:gd name="T15" fmla="*/ 4 h 107"/>
                <a:gd name="T16" fmla="*/ 37 w 110"/>
                <a:gd name="T17" fmla="*/ 103 h 107"/>
                <a:gd name="T18" fmla="*/ 43 w 110"/>
                <a:gd name="T19" fmla="*/ 107 h 107"/>
                <a:gd name="T20" fmla="*/ 67 w 110"/>
                <a:gd name="T21" fmla="*/ 107 h 107"/>
                <a:gd name="T22" fmla="*/ 72 w 110"/>
                <a:gd name="T23" fmla="*/ 103 h 107"/>
                <a:gd name="T24" fmla="*/ 109 w 110"/>
                <a:gd name="T25" fmla="*/ 4 h 107"/>
                <a:gd name="T26" fmla="*/ 106 w 110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07">
                  <a:moveTo>
                    <a:pt x="106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7" y="1"/>
                    <a:pt x="77" y="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4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8" y="105"/>
                    <a:pt x="40" y="107"/>
                    <a:pt x="43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9" y="107"/>
                    <a:pt x="71" y="105"/>
                    <a:pt x="72" y="103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0046682D-AAF1-4CC9-89FB-AFADF1B77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" y="2053"/>
              <a:ext cx="230" cy="226"/>
            </a:xfrm>
            <a:custGeom>
              <a:avLst/>
              <a:gdLst>
                <a:gd name="T0" fmla="*/ 74 w 112"/>
                <a:gd name="T1" fmla="*/ 4 h 107"/>
                <a:gd name="T2" fmla="*/ 69 w 112"/>
                <a:gd name="T3" fmla="*/ 0 h 107"/>
                <a:gd name="T4" fmla="*/ 43 w 112"/>
                <a:gd name="T5" fmla="*/ 0 h 107"/>
                <a:gd name="T6" fmla="*/ 38 w 112"/>
                <a:gd name="T7" fmla="*/ 4 h 107"/>
                <a:gd name="T8" fmla="*/ 1 w 112"/>
                <a:gd name="T9" fmla="*/ 103 h 107"/>
                <a:gd name="T10" fmla="*/ 4 w 112"/>
                <a:gd name="T11" fmla="*/ 107 h 107"/>
                <a:gd name="T12" fmla="*/ 55 w 112"/>
                <a:gd name="T13" fmla="*/ 107 h 107"/>
                <a:gd name="T14" fmla="*/ 61 w 112"/>
                <a:gd name="T15" fmla="*/ 103 h 107"/>
                <a:gd name="T16" fmla="*/ 66 w 112"/>
                <a:gd name="T17" fmla="*/ 88 h 107"/>
                <a:gd name="T18" fmla="*/ 62 w 112"/>
                <a:gd name="T19" fmla="*/ 83 h 107"/>
                <a:gd name="T20" fmla="*/ 41 w 112"/>
                <a:gd name="T21" fmla="*/ 83 h 107"/>
                <a:gd name="T22" fmla="*/ 56 w 112"/>
                <a:gd name="T23" fmla="*/ 41 h 107"/>
                <a:gd name="T24" fmla="*/ 79 w 112"/>
                <a:gd name="T25" fmla="*/ 103 h 107"/>
                <a:gd name="T26" fmla="*/ 84 w 112"/>
                <a:gd name="T27" fmla="*/ 107 h 107"/>
                <a:gd name="T28" fmla="*/ 108 w 112"/>
                <a:gd name="T29" fmla="*/ 107 h 107"/>
                <a:gd name="T30" fmla="*/ 111 w 112"/>
                <a:gd name="T31" fmla="*/ 103 h 107"/>
                <a:gd name="T32" fmla="*/ 74 w 112"/>
                <a:gd name="T33" fmla="*/ 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07">
                  <a:moveTo>
                    <a:pt x="74" y="4"/>
                  </a:moveTo>
                  <a:cubicBezTo>
                    <a:pt x="74" y="1"/>
                    <a:pt x="71" y="0"/>
                    <a:pt x="69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8" y="1"/>
                    <a:pt x="38" y="4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7" y="107"/>
                    <a:pt x="60" y="105"/>
                    <a:pt x="61" y="103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5"/>
                    <a:pt x="65" y="83"/>
                    <a:pt x="62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5"/>
                    <a:pt x="82" y="107"/>
                    <a:pt x="84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11" y="107"/>
                    <a:pt x="112" y="105"/>
                    <a:pt x="111" y="103"/>
                  </a:cubicBezTo>
                  <a:lnTo>
                    <a:pt x="74" y="4"/>
                  </a:ln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731E66CA-5BEF-4F0D-870B-E8BC5BACE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9" y="2053"/>
              <a:ext cx="202" cy="226"/>
            </a:xfrm>
            <a:custGeom>
              <a:avLst/>
              <a:gdLst>
                <a:gd name="T0" fmla="*/ 94 w 98"/>
                <a:gd name="T1" fmla="*/ 0 h 107"/>
                <a:gd name="T2" fmla="*/ 70 w 98"/>
                <a:gd name="T3" fmla="*/ 0 h 107"/>
                <a:gd name="T4" fmla="*/ 66 w 98"/>
                <a:gd name="T5" fmla="*/ 4 h 107"/>
                <a:gd name="T6" fmla="*/ 66 w 98"/>
                <a:gd name="T7" fmla="*/ 55 h 107"/>
                <a:gd name="T8" fmla="*/ 34 w 98"/>
                <a:gd name="T9" fmla="*/ 3 h 107"/>
                <a:gd name="T10" fmla="*/ 27 w 98"/>
                <a:gd name="T11" fmla="*/ 0 h 107"/>
                <a:gd name="T12" fmla="*/ 4 w 98"/>
                <a:gd name="T13" fmla="*/ 0 h 107"/>
                <a:gd name="T14" fmla="*/ 0 w 98"/>
                <a:gd name="T15" fmla="*/ 4 h 107"/>
                <a:gd name="T16" fmla="*/ 0 w 98"/>
                <a:gd name="T17" fmla="*/ 103 h 107"/>
                <a:gd name="T18" fmla="*/ 5 w 98"/>
                <a:gd name="T19" fmla="*/ 107 h 107"/>
                <a:gd name="T20" fmla="*/ 28 w 98"/>
                <a:gd name="T21" fmla="*/ 107 h 107"/>
                <a:gd name="T22" fmla="*/ 33 w 98"/>
                <a:gd name="T23" fmla="*/ 103 h 107"/>
                <a:gd name="T24" fmla="*/ 33 w 98"/>
                <a:gd name="T25" fmla="*/ 53 h 107"/>
                <a:gd name="T26" fmla="*/ 64 w 98"/>
                <a:gd name="T27" fmla="*/ 103 h 107"/>
                <a:gd name="T28" fmla="*/ 70 w 98"/>
                <a:gd name="T29" fmla="*/ 107 h 107"/>
                <a:gd name="T30" fmla="*/ 94 w 98"/>
                <a:gd name="T31" fmla="*/ 107 h 107"/>
                <a:gd name="T32" fmla="*/ 98 w 98"/>
                <a:gd name="T33" fmla="*/ 103 h 107"/>
                <a:gd name="T34" fmla="*/ 98 w 98"/>
                <a:gd name="T35" fmla="*/ 4 h 107"/>
                <a:gd name="T36" fmla="*/ 94 w 9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7">
                  <a:moveTo>
                    <a:pt x="94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6" y="1"/>
                    <a:pt x="66" y="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5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31" y="107"/>
                    <a:pt x="33" y="105"/>
                    <a:pt x="33" y="10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5"/>
                    <a:pt x="68" y="107"/>
                    <a:pt x="70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6" y="107"/>
                    <a:pt x="98" y="105"/>
                    <a:pt x="98" y="103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1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18BE6F94-F465-42AC-B0A7-1D7EC5F063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6" y="2053"/>
              <a:ext cx="196" cy="226"/>
            </a:xfrm>
            <a:custGeom>
              <a:avLst/>
              <a:gdLst>
                <a:gd name="T0" fmla="*/ 95 w 95"/>
                <a:gd name="T1" fmla="*/ 23 h 107"/>
                <a:gd name="T2" fmla="*/ 95 w 95"/>
                <a:gd name="T3" fmla="*/ 4 h 107"/>
                <a:gd name="T4" fmla="*/ 91 w 95"/>
                <a:gd name="T5" fmla="*/ 0 h 107"/>
                <a:gd name="T6" fmla="*/ 5 w 95"/>
                <a:gd name="T7" fmla="*/ 0 h 107"/>
                <a:gd name="T8" fmla="*/ 0 w 95"/>
                <a:gd name="T9" fmla="*/ 4 h 107"/>
                <a:gd name="T10" fmla="*/ 0 w 95"/>
                <a:gd name="T11" fmla="*/ 23 h 107"/>
                <a:gd name="T12" fmla="*/ 5 w 95"/>
                <a:gd name="T13" fmla="*/ 27 h 107"/>
                <a:gd name="T14" fmla="*/ 32 w 95"/>
                <a:gd name="T15" fmla="*/ 27 h 107"/>
                <a:gd name="T16" fmla="*/ 32 w 95"/>
                <a:gd name="T17" fmla="*/ 103 h 107"/>
                <a:gd name="T18" fmla="*/ 36 w 95"/>
                <a:gd name="T19" fmla="*/ 107 h 107"/>
                <a:gd name="T20" fmla="*/ 60 w 95"/>
                <a:gd name="T21" fmla="*/ 107 h 107"/>
                <a:gd name="T22" fmla="*/ 64 w 95"/>
                <a:gd name="T23" fmla="*/ 103 h 107"/>
                <a:gd name="T24" fmla="*/ 64 w 95"/>
                <a:gd name="T25" fmla="*/ 27 h 107"/>
                <a:gd name="T26" fmla="*/ 91 w 95"/>
                <a:gd name="T27" fmla="*/ 27 h 107"/>
                <a:gd name="T28" fmla="*/ 95 w 95"/>
                <a:gd name="T29" fmla="*/ 2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5" y="23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5"/>
                    <a:pt x="34" y="107"/>
                    <a:pt x="36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2" y="107"/>
                    <a:pt x="64" y="105"/>
                    <a:pt x="64" y="103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3" y="27"/>
                    <a:pt x="95" y="26"/>
                    <a:pt x="95" y="23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7E6F9A1C-9AE1-4FD7-BD35-F938B596C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2053"/>
              <a:ext cx="196" cy="226"/>
            </a:xfrm>
            <a:custGeom>
              <a:avLst/>
              <a:gdLst>
                <a:gd name="T0" fmla="*/ 90 w 95"/>
                <a:gd name="T1" fmla="*/ 0 h 107"/>
                <a:gd name="T2" fmla="*/ 4 w 95"/>
                <a:gd name="T3" fmla="*/ 0 h 107"/>
                <a:gd name="T4" fmla="*/ 0 w 95"/>
                <a:gd name="T5" fmla="*/ 4 h 107"/>
                <a:gd name="T6" fmla="*/ 0 w 95"/>
                <a:gd name="T7" fmla="*/ 23 h 107"/>
                <a:gd name="T8" fmla="*/ 4 w 95"/>
                <a:gd name="T9" fmla="*/ 27 h 107"/>
                <a:gd name="T10" fmla="*/ 31 w 95"/>
                <a:gd name="T11" fmla="*/ 27 h 107"/>
                <a:gd name="T12" fmla="*/ 31 w 95"/>
                <a:gd name="T13" fmla="*/ 103 h 107"/>
                <a:gd name="T14" fmla="*/ 35 w 95"/>
                <a:gd name="T15" fmla="*/ 107 h 107"/>
                <a:gd name="T16" fmla="*/ 59 w 95"/>
                <a:gd name="T17" fmla="*/ 107 h 107"/>
                <a:gd name="T18" fmla="*/ 63 w 95"/>
                <a:gd name="T19" fmla="*/ 103 h 107"/>
                <a:gd name="T20" fmla="*/ 63 w 95"/>
                <a:gd name="T21" fmla="*/ 27 h 107"/>
                <a:gd name="T22" fmla="*/ 90 w 95"/>
                <a:gd name="T23" fmla="*/ 27 h 107"/>
                <a:gd name="T24" fmla="*/ 95 w 95"/>
                <a:gd name="T25" fmla="*/ 23 h 107"/>
                <a:gd name="T26" fmla="*/ 95 w 95"/>
                <a:gd name="T27" fmla="*/ 4 h 107"/>
                <a:gd name="T28" fmla="*/ 90 w 95"/>
                <a:gd name="T2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5"/>
                    <a:pt x="33" y="107"/>
                    <a:pt x="35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1" y="107"/>
                    <a:pt x="63" y="105"/>
                    <a:pt x="63" y="103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93" y="27"/>
                    <a:pt x="95" y="26"/>
                    <a:pt x="95" y="2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0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64119D66-8AAB-4563-9500-40A4946EE4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23" y="2053"/>
              <a:ext cx="187" cy="226"/>
            </a:xfrm>
            <a:custGeom>
              <a:avLst/>
              <a:gdLst>
                <a:gd name="T0" fmla="*/ 87 w 91"/>
                <a:gd name="T1" fmla="*/ 0 h 107"/>
                <a:gd name="T2" fmla="*/ 4 w 91"/>
                <a:gd name="T3" fmla="*/ 0 h 107"/>
                <a:gd name="T4" fmla="*/ 0 w 91"/>
                <a:gd name="T5" fmla="*/ 4 h 107"/>
                <a:gd name="T6" fmla="*/ 0 w 91"/>
                <a:gd name="T7" fmla="*/ 103 h 107"/>
                <a:gd name="T8" fmla="*/ 4 w 91"/>
                <a:gd name="T9" fmla="*/ 107 h 107"/>
                <a:gd name="T10" fmla="*/ 87 w 91"/>
                <a:gd name="T11" fmla="*/ 107 h 107"/>
                <a:gd name="T12" fmla="*/ 91 w 91"/>
                <a:gd name="T13" fmla="*/ 103 h 107"/>
                <a:gd name="T14" fmla="*/ 91 w 91"/>
                <a:gd name="T15" fmla="*/ 83 h 107"/>
                <a:gd name="T16" fmla="*/ 87 w 91"/>
                <a:gd name="T17" fmla="*/ 79 h 107"/>
                <a:gd name="T18" fmla="*/ 32 w 91"/>
                <a:gd name="T19" fmla="*/ 79 h 107"/>
                <a:gd name="T20" fmla="*/ 32 w 91"/>
                <a:gd name="T21" fmla="*/ 64 h 107"/>
                <a:gd name="T22" fmla="*/ 79 w 91"/>
                <a:gd name="T23" fmla="*/ 64 h 107"/>
                <a:gd name="T24" fmla="*/ 83 w 91"/>
                <a:gd name="T25" fmla="*/ 60 h 107"/>
                <a:gd name="T26" fmla="*/ 83 w 91"/>
                <a:gd name="T27" fmla="*/ 43 h 107"/>
                <a:gd name="T28" fmla="*/ 79 w 91"/>
                <a:gd name="T29" fmla="*/ 39 h 107"/>
                <a:gd name="T30" fmla="*/ 32 w 91"/>
                <a:gd name="T31" fmla="*/ 39 h 107"/>
                <a:gd name="T32" fmla="*/ 32 w 91"/>
                <a:gd name="T33" fmla="*/ 27 h 107"/>
                <a:gd name="T34" fmla="*/ 87 w 91"/>
                <a:gd name="T35" fmla="*/ 27 h 107"/>
                <a:gd name="T36" fmla="*/ 91 w 91"/>
                <a:gd name="T37" fmla="*/ 23 h 107"/>
                <a:gd name="T38" fmla="*/ 91 w 91"/>
                <a:gd name="T39" fmla="*/ 4 h 107"/>
                <a:gd name="T40" fmla="*/ 87 w 91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7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4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9" y="107"/>
                    <a:pt x="91" y="105"/>
                    <a:pt x="91" y="10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1"/>
                    <a:pt x="89" y="79"/>
                    <a:pt x="87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1" y="64"/>
                    <a:pt x="83" y="62"/>
                    <a:pt x="83" y="60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1"/>
                    <a:pt x="81" y="39"/>
                    <a:pt x="79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9" y="27"/>
                    <a:pt x="91" y="26"/>
                    <a:pt x="91" y="23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1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BFF12E8A-1E60-46CE-B059-40339E80A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9" y="2053"/>
              <a:ext cx="243" cy="226"/>
            </a:xfrm>
            <a:custGeom>
              <a:avLst/>
              <a:gdLst>
                <a:gd name="T0" fmla="*/ 113 w 118"/>
                <a:gd name="T1" fmla="*/ 0 h 107"/>
                <a:gd name="T2" fmla="*/ 75 w 118"/>
                <a:gd name="T3" fmla="*/ 0 h 107"/>
                <a:gd name="T4" fmla="*/ 68 w 118"/>
                <a:gd name="T5" fmla="*/ 3 h 107"/>
                <a:gd name="T6" fmla="*/ 1 w 118"/>
                <a:gd name="T7" fmla="*/ 103 h 107"/>
                <a:gd name="T8" fmla="*/ 3 w 118"/>
                <a:gd name="T9" fmla="*/ 107 h 107"/>
                <a:gd name="T10" fmla="*/ 62 w 118"/>
                <a:gd name="T11" fmla="*/ 107 h 107"/>
                <a:gd name="T12" fmla="*/ 68 w 118"/>
                <a:gd name="T13" fmla="*/ 103 h 107"/>
                <a:gd name="T14" fmla="*/ 80 w 118"/>
                <a:gd name="T15" fmla="*/ 86 h 107"/>
                <a:gd name="T16" fmla="*/ 78 w 118"/>
                <a:gd name="T17" fmla="*/ 80 h 107"/>
                <a:gd name="T18" fmla="*/ 54 w 118"/>
                <a:gd name="T19" fmla="*/ 80 h 107"/>
                <a:gd name="T20" fmla="*/ 85 w 118"/>
                <a:gd name="T21" fmla="*/ 33 h 107"/>
                <a:gd name="T22" fmla="*/ 85 w 118"/>
                <a:gd name="T23" fmla="*/ 103 h 107"/>
                <a:gd name="T24" fmla="*/ 90 w 118"/>
                <a:gd name="T25" fmla="*/ 107 h 107"/>
                <a:gd name="T26" fmla="*/ 113 w 118"/>
                <a:gd name="T27" fmla="*/ 107 h 107"/>
                <a:gd name="T28" fmla="*/ 118 w 118"/>
                <a:gd name="T29" fmla="*/ 103 h 107"/>
                <a:gd name="T30" fmla="*/ 118 w 118"/>
                <a:gd name="T31" fmla="*/ 4 h 107"/>
                <a:gd name="T32" fmla="*/ 113 w 118"/>
                <a:gd name="T3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07">
                  <a:moveTo>
                    <a:pt x="11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0" y="1"/>
                    <a:pt x="68" y="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3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4" y="107"/>
                    <a:pt x="67" y="105"/>
                    <a:pt x="68" y="103"/>
                  </a:cubicBezTo>
                  <a:cubicBezTo>
                    <a:pt x="68" y="103"/>
                    <a:pt x="79" y="88"/>
                    <a:pt x="80" y="86"/>
                  </a:cubicBezTo>
                  <a:cubicBezTo>
                    <a:pt x="82" y="83"/>
                    <a:pt x="82" y="80"/>
                    <a:pt x="78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5" y="105"/>
                    <a:pt x="87" y="107"/>
                    <a:pt x="90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6" y="107"/>
                    <a:pt x="118" y="105"/>
                    <a:pt x="118" y="103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8" y="1"/>
                    <a:pt x="116" y="0"/>
                    <a:pt x="113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D9C70D1-3BB3-4491-A1E4-D0A4752326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66" y="2220"/>
              <a:ext cx="60" cy="61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5 h 29"/>
                <a:gd name="T4" fmla="*/ 14 w 29"/>
                <a:gd name="T5" fmla="*/ 29 h 29"/>
                <a:gd name="T6" fmla="*/ 29 w 29"/>
                <a:gd name="T7" fmla="*/ 15 h 29"/>
                <a:gd name="T8" fmla="*/ 14 w 29"/>
                <a:gd name="T9" fmla="*/ 0 h 29"/>
                <a:gd name="T10" fmla="*/ 14 w 29"/>
                <a:gd name="T11" fmla="*/ 28 h 29"/>
                <a:gd name="T12" fmla="*/ 1 w 29"/>
                <a:gd name="T13" fmla="*/ 15 h 29"/>
                <a:gd name="T14" fmla="*/ 14 w 29"/>
                <a:gd name="T15" fmla="*/ 2 h 29"/>
                <a:gd name="T16" fmla="*/ 27 w 29"/>
                <a:gd name="T17" fmla="*/ 15 h 29"/>
                <a:gd name="T18" fmla="*/ 14 w 29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8"/>
                  </a:moveTo>
                  <a:cubicBezTo>
                    <a:pt x="7" y="28"/>
                    <a:pt x="1" y="22"/>
                    <a:pt x="1" y="15"/>
                  </a:cubicBezTo>
                  <a:cubicBezTo>
                    <a:pt x="1" y="7"/>
                    <a:pt x="7" y="2"/>
                    <a:pt x="14" y="2"/>
                  </a:cubicBezTo>
                  <a:cubicBezTo>
                    <a:pt x="22" y="2"/>
                    <a:pt x="27" y="7"/>
                    <a:pt x="27" y="15"/>
                  </a:cubicBezTo>
                  <a:cubicBezTo>
                    <a:pt x="27" y="22"/>
                    <a:pt x="22" y="28"/>
                    <a:pt x="14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8765232C-D36B-4D28-8B65-8757DD026C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83" y="2235"/>
              <a:ext cx="29" cy="33"/>
            </a:xfrm>
            <a:custGeom>
              <a:avLst/>
              <a:gdLst>
                <a:gd name="T0" fmla="*/ 11 w 14"/>
                <a:gd name="T1" fmla="*/ 8 h 16"/>
                <a:gd name="T2" fmla="*/ 11 w 14"/>
                <a:gd name="T3" fmla="*/ 8 h 16"/>
                <a:gd name="T4" fmla="*/ 13 w 14"/>
                <a:gd name="T5" fmla="*/ 4 h 16"/>
                <a:gd name="T6" fmla="*/ 8 w 14"/>
                <a:gd name="T7" fmla="*/ 0 h 16"/>
                <a:gd name="T8" fmla="*/ 0 w 14"/>
                <a:gd name="T9" fmla="*/ 0 h 16"/>
                <a:gd name="T10" fmla="*/ 0 w 14"/>
                <a:gd name="T11" fmla="*/ 16 h 16"/>
                <a:gd name="T12" fmla="*/ 3 w 14"/>
                <a:gd name="T13" fmla="*/ 16 h 16"/>
                <a:gd name="T14" fmla="*/ 3 w 14"/>
                <a:gd name="T15" fmla="*/ 9 h 16"/>
                <a:gd name="T16" fmla="*/ 7 w 14"/>
                <a:gd name="T17" fmla="*/ 9 h 16"/>
                <a:gd name="T18" fmla="*/ 11 w 14"/>
                <a:gd name="T19" fmla="*/ 13 h 16"/>
                <a:gd name="T20" fmla="*/ 11 w 14"/>
                <a:gd name="T21" fmla="*/ 16 h 16"/>
                <a:gd name="T22" fmla="*/ 14 w 14"/>
                <a:gd name="T23" fmla="*/ 16 h 16"/>
                <a:gd name="T24" fmla="*/ 13 w 14"/>
                <a:gd name="T25" fmla="*/ 11 h 16"/>
                <a:gd name="T26" fmla="*/ 11 w 14"/>
                <a:gd name="T27" fmla="*/ 8 h 16"/>
                <a:gd name="T28" fmla="*/ 8 w 14"/>
                <a:gd name="T29" fmla="*/ 7 h 16"/>
                <a:gd name="T30" fmla="*/ 3 w 14"/>
                <a:gd name="T31" fmla="*/ 7 h 16"/>
                <a:gd name="T32" fmla="*/ 3 w 14"/>
                <a:gd name="T33" fmla="*/ 2 h 16"/>
                <a:gd name="T34" fmla="*/ 8 w 14"/>
                <a:gd name="T35" fmla="*/ 2 h 16"/>
                <a:gd name="T36" fmla="*/ 11 w 14"/>
                <a:gd name="T37" fmla="*/ 4 h 16"/>
                <a:gd name="T38" fmla="*/ 8 w 14"/>
                <a:gd name="T3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6"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3" y="7"/>
                    <a:pt x="13" y="4"/>
                  </a:cubicBezTo>
                  <a:cubicBezTo>
                    <a:pt x="13" y="1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9"/>
                    <a:pt x="11" y="10"/>
                    <a:pt x="11" y="13"/>
                  </a:cubicBezTo>
                  <a:cubicBezTo>
                    <a:pt x="11" y="14"/>
                    <a:pt x="11" y="15"/>
                    <a:pt x="11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3" y="13"/>
                    <a:pt x="13" y="11"/>
                  </a:cubicBezTo>
                  <a:cubicBezTo>
                    <a:pt x="13" y="9"/>
                    <a:pt x="12" y="8"/>
                    <a:pt x="11" y="8"/>
                  </a:cubicBezTo>
                  <a:close/>
                  <a:moveTo>
                    <a:pt x="8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1" y="2"/>
                    <a:pt x="11" y="4"/>
                  </a:cubicBezTo>
                  <a:cubicBezTo>
                    <a:pt x="11" y="6"/>
                    <a:pt x="10" y="7"/>
                    <a:pt x="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TextBox 223">
            <a:extLst>
              <a:ext uri="{FF2B5EF4-FFF2-40B4-BE49-F238E27FC236}">
                <a16:creationId xmlns:a16="http://schemas.microsoft.com/office/drawing/2014/main" id="{EF324B74-8896-4F31-A3A6-3533D73821B9}"/>
              </a:ext>
            </a:extLst>
          </p:cNvPr>
          <p:cNvSpPr txBox="1"/>
          <p:nvPr userDrawn="1"/>
        </p:nvSpPr>
        <p:spPr>
          <a:xfrm>
            <a:off x="642000" y="5840030"/>
            <a:ext cx="356103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All Rights Reserved - ADVANTEST CORPORATION</a:t>
            </a:r>
          </a:p>
        </p:txBody>
      </p:sp>
      <p:sp>
        <p:nvSpPr>
          <p:cNvPr id="21" name="TextBox 223">
            <a:extLst>
              <a:ext uri="{FF2B5EF4-FFF2-40B4-BE49-F238E27FC236}">
                <a16:creationId xmlns:a16="http://schemas.microsoft.com/office/drawing/2014/main" id="{CFF60EA9-2B61-4740-90BD-6184DA228F37}"/>
              </a:ext>
            </a:extLst>
          </p:cNvPr>
          <p:cNvSpPr txBox="1"/>
          <p:nvPr userDrawn="1"/>
        </p:nvSpPr>
        <p:spPr>
          <a:xfrm>
            <a:off x="642000" y="6020341"/>
            <a:ext cx="151664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5916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762BC0E0-9911-41DE-948A-4E09919B791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015" y="1390135"/>
            <a:ext cx="1869900" cy="1869900"/>
          </a:xfrm>
          <a:prstGeom prst="ellipse">
            <a:avLst/>
          </a:prstGeom>
          <a:solidFill>
            <a:schemeClr val="bg2"/>
          </a:solidFill>
          <a:ln w="38100">
            <a:noFill/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55DA9B7-8268-499F-9343-1903E5CAD0E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4090" y="3597966"/>
            <a:ext cx="1809750" cy="365125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None/>
              <a:defRPr/>
            </a:lvl2pPr>
            <a:lvl3pPr marL="0" indent="0" algn="ctr">
              <a:buNone/>
              <a:defRPr sz="1200"/>
            </a:lvl3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EFC8227F-5DCF-453D-9B20-AE513634D48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547784" y="1390135"/>
            <a:ext cx="1869900" cy="1869900"/>
          </a:xfrm>
          <a:prstGeom prst="ellipse">
            <a:avLst/>
          </a:prstGeom>
          <a:solidFill>
            <a:schemeClr val="bg2"/>
          </a:solidFill>
          <a:ln w="38100">
            <a:noFill/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A7C9D75F-D051-4983-A1A5-87E5062DC0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77859" y="3597966"/>
            <a:ext cx="1809750" cy="365125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None/>
              <a:defRPr/>
            </a:lvl2pPr>
            <a:lvl3pPr marL="0" indent="0" algn="ctr">
              <a:buNone/>
              <a:defRPr sz="1200"/>
            </a:lvl3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AC0495FA-20B8-4F3C-BAE5-D2D66BB12C8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721553" y="1390135"/>
            <a:ext cx="1869900" cy="1869900"/>
          </a:xfrm>
          <a:prstGeom prst="ellipse">
            <a:avLst/>
          </a:prstGeom>
          <a:solidFill>
            <a:schemeClr val="bg2"/>
          </a:solidFill>
          <a:ln w="38100">
            <a:noFill/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3563796-419A-413F-85FD-610B82BEC1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51628" y="3597966"/>
            <a:ext cx="1809750" cy="365125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None/>
              <a:defRPr/>
            </a:lvl2pPr>
            <a:lvl3pPr marL="0" indent="0" algn="ctr">
              <a:buNone/>
              <a:defRPr sz="1200"/>
            </a:lvl3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DAED26D2-0822-4718-90A9-D2C7F263B5A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95323" y="1390135"/>
            <a:ext cx="1869900" cy="1869900"/>
          </a:xfrm>
          <a:prstGeom prst="ellipse">
            <a:avLst/>
          </a:prstGeom>
          <a:solidFill>
            <a:schemeClr val="bg2"/>
          </a:solidFill>
          <a:ln w="38100">
            <a:noFill/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7E476328-4D9F-486C-832A-FF8117D6397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25398" y="3597966"/>
            <a:ext cx="1809750" cy="365125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None/>
              <a:defRPr/>
            </a:lvl2pPr>
            <a:lvl3pPr marL="0" indent="0" algn="ctr">
              <a:buNone/>
              <a:defRPr sz="1200"/>
            </a:lvl3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5ECB5-41D5-43A8-88BF-F84F3752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BF6AD26-0FF5-48C7-A534-8EFE4EFA5D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4090" y="4026682"/>
            <a:ext cx="1809750" cy="1428122"/>
          </a:xfrm>
          <a:prstGeom prst="rect">
            <a:avLst/>
          </a:prstGeom>
        </p:spPr>
        <p:txBody>
          <a:bodyPr/>
          <a:lstStyle>
            <a:lvl1pPr algn="ctr">
              <a:spcBef>
                <a:spcPts val="600"/>
              </a:spcBef>
              <a:defRPr sz="1400" b="0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None/>
              <a:defRPr sz="1200"/>
            </a:lvl2pPr>
            <a:lvl3pPr marL="0" indent="0" algn="ctr">
              <a:buNone/>
              <a:defRPr sz="1200"/>
            </a:lvl3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tempus </a:t>
            </a:r>
            <a:r>
              <a:rPr lang="en-US" dirty="0" err="1"/>
              <a:t>ultrices</a:t>
            </a:r>
            <a:r>
              <a:rPr lang="en-US" dirty="0"/>
              <a:t> ligula sed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082A5DD-A675-44A6-9732-E44F0E1235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577859" y="4026682"/>
            <a:ext cx="1809750" cy="1428122"/>
          </a:xfrm>
          <a:prstGeom prst="rect">
            <a:avLst/>
          </a:prstGeom>
        </p:spPr>
        <p:txBody>
          <a:bodyPr/>
          <a:lstStyle>
            <a:lvl1pPr algn="ctr">
              <a:spcBef>
                <a:spcPts val="600"/>
              </a:spcBef>
              <a:defRPr lang="en-US" sz="14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600"/>
              </a:spcBef>
              <a:buNone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>
              <a:buNone/>
              <a:defRPr sz="1200"/>
            </a:lvl3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marL="0" lvl="1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tempus </a:t>
            </a:r>
            <a:r>
              <a:rPr lang="en-US" dirty="0" err="1"/>
              <a:t>ultrices</a:t>
            </a:r>
            <a:r>
              <a:rPr lang="en-US" dirty="0"/>
              <a:t> ligula sed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0DAE4B0-05D9-4868-84F2-471A2EFCA99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51628" y="4026682"/>
            <a:ext cx="1809750" cy="1428122"/>
          </a:xfrm>
          <a:prstGeom prst="rect">
            <a:avLst/>
          </a:prstGeom>
        </p:spPr>
        <p:txBody>
          <a:bodyPr/>
          <a:lstStyle>
            <a:lvl1pPr algn="ctr">
              <a:spcBef>
                <a:spcPts val="600"/>
              </a:spcBef>
              <a:defRPr lang="en-US" sz="14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600"/>
              </a:spcBef>
              <a:buNone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>
              <a:buNone/>
              <a:defRPr sz="1200"/>
            </a:lvl3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marL="0" lvl="1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tempus </a:t>
            </a:r>
            <a:r>
              <a:rPr lang="en-US" dirty="0" err="1"/>
              <a:t>ultrices</a:t>
            </a:r>
            <a:r>
              <a:rPr lang="en-US" dirty="0"/>
              <a:t> ligula sed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940EDFB1-9C54-4122-AAA3-6D02B869F15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5398" y="4026682"/>
            <a:ext cx="1809750" cy="1428122"/>
          </a:xfrm>
          <a:prstGeom prst="rect">
            <a:avLst/>
          </a:prstGeom>
        </p:spPr>
        <p:txBody>
          <a:bodyPr/>
          <a:lstStyle>
            <a:lvl1pPr algn="ctr">
              <a:spcBef>
                <a:spcPts val="600"/>
              </a:spcBef>
              <a:defRPr lang="en-US" sz="14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>
              <a:spcBef>
                <a:spcPts val="600"/>
              </a:spcBef>
              <a:buNone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ctr">
              <a:buNone/>
              <a:defRPr sz="1200"/>
            </a:lvl3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marL="0" lvl="1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tempus </a:t>
            </a:r>
            <a:r>
              <a:rPr lang="en-US" dirty="0" err="1"/>
              <a:t>ultrices</a:t>
            </a:r>
            <a:r>
              <a:rPr lang="en-US" dirty="0"/>
              <a:t> ligula sed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3C850A1A-AE88-4591-A276-C07E30F59ECD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7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D911-571F-44CE-9B04-7110CAE2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6306"/>
            <a:ext cx="8572500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7EF1B-F76A-4FF0-9F60-4ECFDB48EA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1F112FA-ED25-4F7A-9ABD-55D92302493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6774" y="1358619"/>
            <a:ext cx="8090452" cy="3990515"/>
            <a:chOff x="2235200" y="1676289"/>
            <a:chExt cx="8248805" cy="4068623"/>
          </a:xfrm>
        </p:grpSpPr>
        <p:sp>
          <p:nvSpPr>
            <p:cNvPr id="183" name="Freeform 107">
              <a:extLst>
                <a:ext uri="{FF2B5EF4-FFF2-40B4-BE49-F238E27FC236}">
                  <a16:creationId xmlns:a16="http://schemas.microsoft.com/office/drawing/2014/main" id="{C28E45C5-26F1-4AB5-9630-F0D6656EBC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26">
              <a:extLst>
                <a:ext uri="{FF2B5EF4-FFF2-40B4-BE49-F238E27FC236}">
                  <a16:creationId xmlns:a16="http://schemas.microsoft.com/office/drawing/2014/main" id="{95119BAE-9785-4F5B-9C36-E7CA27D08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58">
              <a:extLst>
                <a:ext uri="{FF2B5EF4-FFF2-40B4-BE49-F238E27FC236}">
                  <a16:creationId xmlns:a16="http://schemas.microsoft.com/office/drawing/2014/main" id="{B5AE6DE6-598E-4116-9C49-8E4A5FF386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B55B6D0D-E0B0-48A8-9B66-1C4385813D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4813516-F160-4998-8885-8F855BAB5D28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solidFill>
              <a:schemeClr val="bg1">
                <a:lumMod val="85000"/>
              </a:schemeClr>
            </a:solidFill>
          </p:grpSpPr>
          <p:sp>
            <p:nvSpPr>
              <p:cNvPr id="188" name="Freeform 5">
                <a:extLst>
                  <a:ext uri="{FF2B5EF4-FFF2-40B4-BE49-F238E27FC236}">
                    <a16:creationId xmlns:a16="http://schemas.microsoft.com/office/drawing/2014/main" id="{FD6598F5-0320-4182-8063-355EEB70F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A8A5056F-8A6F-47B5-B323-D00EF859F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351D0A61-3213-44C0-81B9-AAC90DCE5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8">
                <a:extLst>
                  <a:ext uri="{FF2B5EF4-FFF2-40B4-BE49-F238E27FC236}">
                    <a16:creationId xmlns:a16="http://schemas.microsoft.com/office/drawing/2014/main" id="{6631FD9F-878F-44A9-8BBD-A294DB9AE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9">
                <a:extLst>
                  <a:ext uri="{FF2B5EF4-FFF2-40B4-BE49-F238E27FC236}">
                    <a16:creationId xmlns:a16="http://schemas.microsoft.com/office/drawing/2014/main" id="{46406C82-5BB0-46DB-BDC1-006FD7DF9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0">
                <a:extLst>
                  <a:ext uri="{FF2B5EF4-FFF2-40B4-BE49-F238E27FC236}">
                    <a16:creationId xmlns:a16="http://schemas.microsoft.com/office/drawing/2014/main" id="{9F106818-2A22-49BA-8382-E6DFB39675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1">
                <a:extLst>
                  <a:ext uri="{FF2B5EF4-FFF2-40B4-BE49-F238E27FC236}">
                    <a16:creationId xmlns:a16="http://schemas.microsoft.com/office/drawing/2014/main" id="{55C6BC9C-2846-4CAC-B8AC-DFBBC1631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2">
                <a:extLst>
                  <a:ext uri="{FF2B5EF4-FFF2-40B4-BE49-F238E27FC236}">
                    <a16:creationId xmlns:a16="http://schemas.microsoft.com/office/drawing/2014/main" id="{1777B214-F7C1-4135-ABBF-DF778CE67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">
                <a:extLst>
                  <a:ext uri="{FF2B5EF4-FFF2-40B4-BE49-F238E27FC236}">
                    <a16:creationId xmlns:a16="http://schemas.microsoft.com/office/drawing/2014/main" id="{A5623A53-066E-498C-A1DA-FA02E29AA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4">
                <a:extLst>
                  <a:ext uri="{FF2B5EF4-FFF2-40B4-BE49-F238E27FC236}">
                    <a16:creationId xmlns:a16="http://schemas.microsoft.com/office/drawing/2014/main" id="{E889BB48-6D63-4D55-8904-F91A5A8B6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">
                <a:extLst>
                  <a:ext uri="{FF2B5EF4-FFF2-40B4-BE49-F238E27FC236}">
                    <a16:creationId xmlns:a16="http://schemas.microsoft.com/office/drawing/2014/main" id="{46C35B07-FBC8-4BD3-A66A-2FE2160A2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6">
                <a:extLst>
                  <a:ext uri="{FF2B5EF4-FFF2-40B4-BE49-F238E27FC236}">
                    <a16:creationId xmlns:a16="http://schemas.microsoft.com/office/drawing/2014/main" id="{5E3688DE-DB95-432E-A9AE-08D44C0A7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7">
                <a:extLst>
                  <a:ext uri="{FF2B5EF4-FFF2-40B4-BE49-F238E27FC236}">
                    <a16:creationId xmlns:a16="http://schemas.microsoft.com/office/drawing/2014/main" id="{21A67CCE-235F-4BFD-97C9-3505F6417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8">
                <a:extLst>
                  <a:ext uri="{FF2B5EF4-FFF2-40B4-BE49-F238E27FC236}">
                    <a16:creationId xmlns:a16="http://schemas.microsoft.com/office/drawing/2014/main" id="{EC25AEDC-7EA7-4833-B9B8-0D21041A0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9">
                <a:extLst>
                  <a:ext uri="{FF2B5EF4-FFF2-40B4-BE49-F238E27FC236}">
                    <a16:creationId xmlns:a16="http://schemas.microsoft.com/office/drawing/2014/main" id="{B1831D08-A0CD-476F-AB03-EC6DB6F22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20">
                <a:extLst>
                  <a:ext uri="{FF2B5EF4-FFF2-40B4-BE49-F238E27FC236}">
                    <a16:creationId xmlns:a16="http://schemas.microsoft.com/office/drawing/2014/main" id="{E6E36A63-77EF-4637-90A3-E5DB5808E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21">
                <a:extLst>
                  <a:ext uri="{FF2B5EF4-FFF2-40B4-BE49-F238E27FC236}">
                    <a16:creationId xmlns:a16="http://schemas.microsoft.com/office/drawing/2014/main" id="{AEE6EC68-9E96-4688-92BD-989EFBF6D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22">
                <a:extLst>
                  <a:ext uri="{FF2B5EF4-FFF2-40B4-BE49-F238E27FC236}">
                    <a16:creationId xmlns:a16="http://schemas.microsoft.com/office/drawing/2014/main" id="{568DF7C5-6B30-4A3E-86C6-5E62BA021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23">
                <a:extLst>
                  <a:ext uri="{FF2B5EF4-FFF2-40B4-BE49-F238E27FC236}">
                    <a16:creationId xmlns:a16="http://schemas.microsoft.com/office/drawing/2014/main" id="{AC1CFFAF-CBE8-453A-BE69-A4DE2F70B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24">
                <a:extLst>
                  <a:ext uri="{FF2B5EF4-FFF2-40B4-BE49-F238E27FC236}">
                    <a16:creationId xmlns:a16="http://schemas.microsoft.com/office/drawing/2014/main" id="{FFA9E6AE-E9A6-4D37-90C5-875D5C2D5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25">
                <a:extLst>
                  <a:ext uri="{FF2B5EF4-FFF2-40B4-BE49-F238E27FC236}">
                    <a16:creationId xmlns:a16="http://schemas.microsoft.com/office/drawing/2014/main" id="{6DE38036-4859-46F1-8DFC-81C04F0AD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26">
                <a:extLst>
                  <a:ext uri="{FF2B5EF4-FFF2-40B4-BE49-F238E27FC236}">
                    <a16:creationId xmlns:a16="http://schemas.microsoft.com/office/drawing/2014/main" id="{E8719209-B752-4D93-8B76-9C5E536A2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27">
                <a:extLst>
                  <a:ext uri="{FF2B5EF4-FFF2-40B4-BE49-F238E27FC236}">
                    <a16:creationId xmlns:a16="http://schemas.microsoft.com/office/drawing/2014/main" id="{D9A12CB1-B078-4A03-A915-E0F9535FF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28">
                <a:extLst>
                  <a:ext uri="{FF2B5EF4-FFF2-40B4-BE49-F238E27FC236}">
                    <a16:creationId xmlns:a16="http://schemas.microsoft.com/office/drawing/2014/main" id="{BCC89A47-D14F-4FC0-A2D5-3933AD1D8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29">
                <a:extLst>
                  <a:ext uri="{FF2B5EF4-FFF2-40B4-BE49-F238E27FC236}">
                    <a16:creationId xmlns:a16="http://schemas.microsoft.com/office/drawing/2014/main" id="{A6A5638E-AE29-4A53-B323-FCD040624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30">
                <a:extLst>
                  <a:ext uri="{FF2B5EF4-FFF2-40B4-BE49-F238E27FC236}">
                    <a16:creationId xmlns:a16="http://schemas.microsoft.com/office/drawing/2014/main" id="{792DE950-2E3B-488F-A6F1-79B00EE77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31">
                <a:extLst>
                  <a:ext uri="{FF2B5EF4-FFF2-40B4-BE49-F238E27FC236}">
                    <a16:creationId xmlns:a16="http://schemas.microsoft.com/office/drawing/2014/main" id="{2CAFAC3A-CEA9-42A0-8E31-E9322432F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32">
                <a:extLst>
                  <a:ext uri="{FF2B5EF4-FFF2-40B4-BE49-F238E27FC236}">
                    <a16:creationId xmlns:a16="http://schemas.microsoft.com/office/drawing/2014/main" id="{4D4B7066-4A21-4889-AB10-948104F7A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3">
                <a:extLst>
                  <a:ext uri="{FF2B5EF4-FFF2-40B4-BE49-F238E27FC236}">
                    <a16:creationId xmlns:a16="http://schemas.microsoft.com/office/drawing/2014/main" id="{005F3A98-A1AE-45AC-AD83-9AD71C16A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4">
                <a:extLst>
                  <a:ext uri="{FF2B5EF4-FFF2-40B4-BE49-F238E27FC236}">
                    <a16:creationId xmlns:a16="http://schemas.microsoft.com/office/drawing/2014/main" id="{7DC2C9A7-E4C5-4F56-B0F9-033EF9E12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5">
                <a:extLst>
                  <a:ext uri="{FF2B5EF4-FFF2-40B4-BE49-F238E27FC236}">
                    <a16:creationId xmlns:a16="http://schemas.microsoft.com/office/drawing/2014/main" id="{A8736B3E-59BC-492F-9D45-17934FF99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36">
                <a:extLst>
                  <a:ext uri="{FF2B5EF4-FFF2-40B4-BE49-F238E27FC236}">
                    <a16:creationId xmlns:a16="http://schemas.microsoft.com/office/drawing/2014/main" id="{9FFA5467-F8C1-4668-90D4-EB406E74E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7">
                <a:extLst>
                  <a:ext uri="{FF2B5EF4-FFF2-40B4-BE49-F238E27FC236}">
                    <a16:creationId xmlns:a16="http://schemas.microsoft.com/office/drawing/2014/main" id="{A0C56927-994E-479C-9A6F-D7C760F17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591EE33A-9FCD-4F99-8905-12A4AFF5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1E17FDD1-55DB-4A29-88FE-984882FD6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6C3FCB1A-CC66-4617-9747-E00AD1A2E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1">
                <a:extLst>
                  <a:ext uri="{FF2B5EF4-FFF2-40B4-BE49-F238E27FC236}">
                    <a16:creationId xmlns:a16="http://schemas.microsoft.com/office/drawing/2014/main" id="{E2B312FC-26A6-44B6-BA67-44DB8F484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2">
                <a:extLst>
                  <a:ext uri="{FF2B5EF4-FFF2-40B4-BE49-F238E27FC236}">
                    <a16:creationId xmlns:a16="http://schemas.microsoft.com/office/drawing/2014/main" id="{A7966EF1-649D-40B3-8E67-1279770F5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3">
                <a:extLst>
                  <a:ext uri="{FF2B5EF4-FFF2-40B4-BE49-F238E27FC236}">
                    <a16:creationId xmlns:a16="http://schemas.microsoft.com/office/drawing/2014/main" id="{DABB71D0-4611-4077-BC18-2EEC16768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4">
                <a:extLst>
                  <a:ext uri="{FF2B5EF4-FFF2-40B4-BE49-F238E27FC236}">
                    <a16:creationId xmlns:a16="http://schemas.microsoft.com/office/drawing/2014/main" id="{9B3679D0-2379-472A-A75B-47960E886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5">
                <a:extLst>
                  <a:ext uri="{FF2B5EF4-FFF2-40B4-BE49-F238E27FC236}">
                    <a16:creationId xmlns:a16="http://schemas.microsoft.com/office/drawing/2014/main" id="{D8804FB4-376C-4868-A83E-F4711B279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6">
                <a:extLst>
                  <a:ext uri="{FF2B5EF4-FFF2-40B4-BE49-F238E27FC236}">
                    <a16:creationId xmlns:a16="http://schemas.microsoft.com/office/drawing/2014/main" id="{CA9F981C-AE81-407A-9402-5DC3E93BF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7">
                <a:extLst>
                  <a:ext uri="{FF2B5EF4-FFF2-40B4-BE49-F238E27FC236}">
                    <a16:creationId xmlns:a16="http://schemas.microsoft.com/office/drawing/2014/main" id="{A57A84EC-7C74-4910-BFD3-A9FA4D6BA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8">
                <a:extLst>
                  <a:ext uri="{FF2B5EF4-FFF2-40B4-BE49-F238E27FC236}">
                    <a16:creationId xmlns:a16="http://schemas.microsoft.com/office/drawing/2014/main" id="{F43BB139-8F6F-41FE-93B5-3E159A949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9">
                <a:extLst>
                  <a:ext uri="{FF2B5EF4-FFF2-40B4-BE49-F238E27FC236}">
                    <a16:creationId xmlns:a16="http://schemas.microsoft.com/office/drawing/2014/main" id="{CD9DC07D-A3D2-4FFB-BFED-AF00D6EEB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50">
                <a:extLst>
                  <a:ext uri="{FF2B5EF4-FFF2-40B4-BE49-F238E27FC236}">
                    <a16:creationId xmlns:a16="http://schemas.microsoft.com/office/drawing/2014/main" id="{0F6BDF29-14EF-42D5-847E-90703E3AA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51">
                <a:extLst>
                  <a:ext uri="{FF2B5EF4-FFF2-40B4-BE49-F238E27FC236}">
                    <a16:creationId xmlns:a16="http://schemas.microsoft.com/office/drawing/2014/main" id="{2ED96273-061F-479D-84CA-127C7D4E2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52">
                <a:extLst>
                  <a:ext uri="{FF2B5EF4-FFF2-40B4-BE49-F238E27FC236}">
                    <a16:creationId xmlns:a16="http://schemas.microsoft.com/office/drawing/2014/main" id="{2B19145C-755A-4D87-A6FE-E0F0DE0DA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53">
                <a:extLst>
                  <a:ext uri="{FF2B5EF4-FFF2-40B4-BE49-F238E27FC236}">
                    <a16:creationId xmlns:a16="http://schemas.microsoft.com/office/drawing/2014/main" id="{D10B707A-63BA-4916-B1CB-050C83B98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54">
                <a:extLst>
                  <a:ext uri="{FF2B5EF4-FFF2-40B4-BE49-F238E27FC236}">
                    <a16:creationId xmlns:a16="http://schemas.microsoft.com/office/drawing/2014/main" id="{E678E063-32E9-4AD3-86BF-25C901146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55">
                <a:extLst>
                  <a:ext uri="{FF2B5EF4-FFF2-40B4-BE49-F238E27FC236}">
                    <a16:creationId xmlns:a16="http://schemas.microsoft.com/office/drawing/2014/main" id="{341E0DE9-6701-414C-9E21-7A414BA2F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56">
                <a:extLst>
                  <a:ext uri="{FF2B5EF4-FFF2-40B4-BE49-F238E27FC236}">
                    <a16:creationId xmlns:a16="http://schemas.microsoft.com/office/drawing/2014/main" id="{E2889891-83B9-4A13-AB61-E5ECF5629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57">
                <a:extLst>
                  <a:ext uri="{FF2B5EF4-FFF2-40B4-BE49-F238E27FC236}">
                    <a16:creationId xmlns:a16="http://schemas.microsoft.com/office/drawing/2014/main" id="{296CB451-60AD-4A63-B74E-9E2537B495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58">
                <a:extLst>
                  <a:ext uri="{FF2B5EF4-FFF2-40B4-BE49-F238E27FC236}">
                    <a16:creationId xmlns:a16="http://schemas.microsoft.com/office/drawing/2014/main" id="{0727FDC8-2AD8-4DEA-BDC4-FB1FBBC1A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59">
                <a:extLst>
                  <a:ext uri="{FF2B5EF4-FFF2-40B4-BE49-F238E27FC236}">
                    <a16:creationId xmlns:a16="http://schemas.microsoft.com/office/drawing/2014/main" id="{5EDC554F-DE4C-4895-AC8E-BCB1159CB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60">
                <a:extLst>
                  <a:ext uri="{FF2B5EF4-FFF2-40B4-BE49-F238E27FC236}">
                    <a16:creationId xmlns:a16="http://schemas.microsoft.com/office/drawing/2014/main" id="{25DE9A2B-3BE8-4883-875E-7780E82C5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61">
                <a:extLst>
                  <a:ext uri="{FF2B5EF4-FFF2-40B4-BE49-F238E27FC236}">
                    <a16:creationId xmlns:a16="http://schemas.microsoft.com/office/drawing/2014/main" id="{870BA330-0724-4D3D-A4BB-708E141E2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62">
                <a:extLst>
                  <a:ext uri="{FF2B5EF4-FFF2-40B4-BE49-F238E27FC236}">
                    <a16:creationId xmlns:a16="http://schemas.microsoft.com/office/drawing/2014/main" id="{83C7266B-82EA-4A2F-B269-6BDA4822F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63">
                <a:extLst>
                  <a:ext uri="{FF2B5EF4-FFF2-40B4-BE49-F238E27FC236}">
                    <a16:creationId xmlns:a16="http://schemas.microsoft.com/office/drawing/2014/main" id="{AFA55E24-C7C8-40D4-A52B-A73D8E644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64">
                <a:extLst>
                  <a:ext uri="{FF2B5EF4-FFF2-40B4-BE49-F238E27FC236}">
                    <a16:creationId xmlns:a16="http://schemas.microsoft.com/office/drawing/2014/main" id="{1BE25A83-D09D-44D9-8D7D-FED091A61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65">
                <a:extLst>
                  <a:ext uri="{FF2B5EF4-FFF2-40B4-BE49-F238E27FC236}">
                    <a16:creationId xmlns:a16="http://schemas.microsoft.com/office/drawing/2014/main" id="{7A9B2246-088E-461C-B49B-42538F964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66">
                <a:extLst>
                  <a:ext uri="{FF2B5EF4-FFF2-40B4-BE49-F238E27FC236}">
                    <a16:creationId xmlns:a16="http://schemas.microsoft.com/office/drawing/2014/main" id="{F573FC26-D015-43FD-82B7-5E74BF056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67">
                <a:extLst>
                  <a:ext uri="{FF2B5EF4-FFF2-40B4-BE49-F238E27FC236}">
                    <a16:creationId xmlns:a16="http://schemas.microsoft.com/office/drawing/2014/main" id="{D51A1E27-16E9-4106-92B8-EBA224A2B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68">
                <a:extLst>
                  <a:ext uri="{FF2B5EF4-FFF2-40B4-BE49-F238E27FC236}">
                    <a16:creationId xmlns:a16="http://schemas.microsoft.com/office/drawing/2014/main" id="{1B624A34-EFFE-410A-8845-AE9B8596C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69">
                <a:extLst>
                  <a:ext uri="{FF2B5EF4-FFF2-40B4-BE49-F238E27FC236}">
                    <a16:creationId xmlns:a16="http://schemas.microsoft.com/office/drawing/2014/main" id="{4550C53D-5256-4AF8-93D7-8BEF41BDD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70">
                <a:extLst>
                  <a:ext uri="{FF2B5EF4-FFF2-40B4-BE49-F238E27FC236}">
                    <a16:creationId xmlns:a16="http://schemas.microsoft.com/office/drawing/2014/main" id="{5594A264-E1CC-49B7-BB7B-331F171AC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71">
                <a:extLst>
                  <a:ext uri="{FF2B5EF4-FFF2-40B4-BE49-F238E27FC236}">
                    <a16:creationId xmlns:a16="http://schemas.microsoft.com/office/drawing/2014/main" id="{12E7260C-A6E6-4DA1-87E8-691702279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72">
                <a:extLst>
                  <a:ext uri="{FF2B5EF4-FFF2-40B4-BE49-F238E27FC236}">
                    <a16:creationId xmlns:a16="http://schemas.microsoft.com/office/drawing/2014/main" id="{17A98BF7-E9AC-410B-9EB4-84D86F22D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73">
                <a:extLst>
                  <a:ext uri="{FF2B5EF4-FFF2-40B4-BE49-F238E27FC236}">
                    <a16:creationId xmlns:a16="http://schemas.microsoft.com/office/drawing/2014/main" id="{BC8D652C-B23D-494A-985B-B8CE79DE5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74">
                <a:extLst>
                  <a:ext uri="{FF2B5EF4-FFF2-40B4-BE49-F238E27FC236}">
                    <a16:creationId xmlns:a16="http://schemas.microsoft.com/office/drawing/2014/main" id="{E9130B2F-79AE-436F-871D-C6AA581C7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75">
                <a:extLst>
                  <a:ext uri="{FF2B5EF4-FFF2-40B4-BE49-F238E27FC236}">
                    <a16:creationId xmlns:a16="http://schemas.microsoft.com/office/drawing/2014/main" id="{D0C1027E-AFAE-472A-8B81-A16950ADB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76">
                <a:extLst>
                  <a:ext uri="{FF2B5EF4-FFF2-40B4-BE49-F238E27FC236}">
                    <a16:creationId xmlns:a16="http://schemas.microsoft.com/office/drawing/2014/main" id="{C0907922-DC78-4825-A8A3-753A05737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77">
                <a:extLst>
                  <a:ext uri="{FF2B5EF4-FFF2-40B4-BE49-F238E27FC236}">
                    <a16:creationId xmlns:a16="http://schemas.microsoft.com/office/drawing/2014/main" id="{EEFE1261-0C7C-447A-8C9E-27F1E4597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78">
                <a:extLst>
                  <a:ext uri="{FF2B5EF4-FFF2-40B4-BE49-F238E27FC236}">
                    <a16:creationId xmlns:a16="http://schemas.microsoft.com/office/drawing/2014/main" id="{EBC53482-F8F9-4BF4-A37B-62C611477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79">
                <a:extLst>
                  <a:ext uri="{FF2B5EF4-FFF2-40B4-BE49-F238E27FC236}">
                    <a16:creationId xmlns:a16="http://schemas.microsoft.com/office/drawing/2014/main" id="{932C6714-44EF-44AD-A099-0FBDBA032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80">
                <a:extLst>
                  <a:ext uri="{FF2B5EF4-FFF2-40B4-BE49-F238E27FC236}">
                    <a16:creationId xmlns:a16="http://schemas.microsoft.com/office/drawing/2014/main" id="{4CC89762-20C9-4B70-8680-B8486F037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81">
                <a:extLst>
                  <a:ext uri="{FF2B5EF4-FFF2-40B4-BE49-F238E27FC236}">
                    <a16:creationId xmlns:a16="http://schemas.microsoft.com/office/drawing/2014/main" id="{904ECC58-1E7C-469E-8694-38303FC93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82">
                <a:extLst>
                  <a:ext uri="{FF2B5EF4-FFF2-40B4-BE49-F238E27FC236}">
                    <a16:creationId xmlns:a16="http://schemas.microsoft.com/office/drawing/2014/main" id="{9F9121D4-BED2-4759-88DA-B4EF94EC4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83">
                <a:extLst>
                  <a:ext uri="{FF2B5EF4-FFF2-40B4-BE49-F238E27FC236}">
                    <a16:creationId xmlns:a16="http://schemas.microsoft.com/office/drawing/2014/main" id="{5AA938FE-8348-4E5D-AE02-E8EC0978D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84">
                <a:extLst>
                  <a:ext uri="{FF2B5EF4-FFF2-40B4-BE49-F238E27FC236}">
                    <a16:creationId xmlns:a16="http://schemas.microsoft.com/office/drawing/2014/main" id="{91390AD9-07BE-4D2B-A790-502ADD950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85">
                <a:extLst>
                  <a:ext uri="{FF2B5EF4-FFF2-40B4-BE49-F238E27FC236}">
                    <a16:creationId xmlns:a16="http://schemas.microsoft.com/office/drawing/2014/main" id="{687988F9-9A95-4DEE-85A1-57CCB89C8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86">
                <a:extLst>
                  <a:ext uri="{FF2B5EF4-FFF2-40B4-BE49-F238E27FC236}">
                    <a16:creationId xmlns:a16="http://schemas.microsoft.com/office/drawing/2014/main" id="{16FAB9D5-D759-4280-BEE9-FEDB091B1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87">
                <a:extLst>
                  <a:ext uri="{FF2B5EF4-FFF2-40B4-BE49-F238E27FC236}">
                    <a16:creationId xmlns:a16="http://schemas.microsoft.com/office/drawing/2014/main" id="{69B564A4-3524-4A72-8EB8-F01A12EC9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88">
                <a:extLst>
                  <a:ext uri="{FF2B5EF4-FFF2-40B4-BE49-F238E27FC236}">
                    <a16:creationId xmlns:a16="http://schemas.microsoft.com/office/drawing/2014/main" id="{7B09B890-FDCF-4AAF-8250-F4F012115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89">
                <a:extLst>
                  <a:ext uri="{FF2B5EF4-FFF2-40B4-BE49-F238E27FC236}">
                    <a16:creationId xmlns:a16="http://schemas.microsoft.com/office/drawing/2014/main" id="{9A268F28-D25F-46B4-AA24-3629B4FD1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90">
                <a:extLst>
                  <a:ext uri="{FF2B5EF4-FFF2-40B4-BE49-F238E27FC236}">
                    <a16:creationId xmlns:a16="http://schemas.microsoft.com/office/drawing/2014/main" id="{72ED50DD-44C0-4B0D-877C-54A179792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91">
                <a:extLst>
                  <a:ext uri="{FF2B5EF4-FFF2-40B4-BE49-F238E27FC236}">
                    <a16:creationId xmlns:a16="http://schemas.microsoft.com/office/drawing/2014/main" id="{C893AACB-ABFA-4734-B16B-3ED947284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92">
                <a:extLst>
                  <a:ext uri="{FF2B5EF4-FFF2-40B4-BE49-F238E27FC236}">
                    <a16:creationId xmlns:a16="http://schemas.microsoft.com/office/drawing/2014/main" id="{7FBADBA7-EE07-4545-9F4F-A1375226C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93">
                <a:extLst>
                  <a:ext uri="{FF2B5EF4-FFF2-40B4-BE49-F238E27FC236}">
                    <a16:creationId xmlns:a16="http://schemas.microsoft.com/office/drawing/2014/main" id="{E005A1BE-AB89-41BC-918B-8FBEECD82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94">
                <a:extLst>
                  <a:ext uri="{FF2B5EF4-FFF2-40B4-BE49-F238E27FC236}">
                    <a16:creationId xmlns:a16="http://schemas.microsoft.com/office/drawing/2014/main" id="{EFF7F795-A52B-4891-A048-C54491D22D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95">
                <a:extLst>
                  <a:ext uri="{FF2B5EF4-FFF2-40B4-BE49-F238E27FC236}">
                    <a16:creationId xmlns:a16="http://schemas.microsoft.com/office/drawing/2014/main" id="{7C5363F6-6511-4407-AB91-6CC9397D7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96">
                <a:extLst>
                  <a:ext uri="{FF2B5EF4-FFF2-40B4-BE49-F238E27FC236}">
                    <a16:creationId xmlns:a16="http://schemas.microsoft.com/office/drawing/2014/main" id="{C04DFAE1-47CF-4309-AC6E-CA1BB384A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97">
                <a:extLst>
                  <a:ext uri="{FF2B5EF4-FFF2-40B4-BE49-F238E27FC236}">
                    <a16:creationId xmlns:a16="http://schemas.microsoft.com/office/drawing/2014/main" id="{BA2EF38F-4D16-43D3-9B5D-CD8873373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98">
                <a:extLst>
                  <a:ext uri="{FF2B5EF4-FFF2-40B4-BE49-F238E27FC236}">
                    <a16:creationId xmlns:a16="http://schemas.microsoft.com/office/drawing/2014/main" id="{65C5CBD0-E19E-4E01-8231-DA1F29BCCB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99">
                <a:extLst>
                  <a:ext uri="{FF2B5EF4-FFF2-40B4-BE49-F238E27FC236}">
                    <a16:creationId xmlns:a16="http://schemas.microsoft.com/office/drawing/2014/main" id="{19F4CDF0-68E7-4101-9797-2E6AC0C8E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00">
                <a:extLst>
                  <a:ext uri="{FF2B5EF4-FFF2-40B4-BE49-F238E27FC236}">
                    <a16:creationId xmlns:a16="http://schemas.microsoft.com/office/drawing/2014/main" id="{36730838-863A-495F-861B-A0971599E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01">
                <a:extLst>
                  <a:ext uri="{FF2B5EF4-FFF2-40B4-BE49-F238E27FC236}">
                    <a16:creationId xmlns:a16="http://schemas.microsoft.com/office/drawing/2014/main" id="{BEC81510-81E5-40EB-BB93-E1D1F9A0A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02">
                <a:extLst>
                  <a:ext uri="{FF2B5EF4-FFF2-40B4-BE49-F238E27FC236}">
                    <a16:creationId xmlns:a16="http://schemas.microsoft.com/office/drawing/2014/main" id="{32236EF5-FEB7-4B7A-B89F-B926E2EF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03">
                <a:extLst>
                  <a:ext uri="{FF2B5EF4-FFF2-40B4-BE49-F238E27FC236}">
                    <a16:creationId xmlns:a16="http://schemas.microsoft.com/office/drawing/2014/main" id="{B29C7198-6208-4AA4-8F3A-2C336BCE3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04">
                <a:extLst>
                  <a:ext uri="{FF2B5EF4-FFF2-40B4-BE49-F238E27FC236}">
                    <a16:creationId xmlns:a16="http://schemas.microsoft.com/office/drawing/2014/main" id="{C24E8861-28CF-4BA8-946A-DEF185975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05">
                <a:extLst>
                  <a:ext uri="{FF2B5EF4-FFF2-40B4-BE49-F238E27FC236}">
                    <a16:creationId xmlns:a16="http://schemas.microsoft.com/office/drawing/2014/main" id="{8E0ECA38-9CF2-4043-BB32-3E040E345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06">
                <a:extLst>
                  <a:ext uri="{FF2B5EF4-FFF2-40B4-BE49-F238E27FC236}">
                    <a16:creationId xmlns:a16="http://schemas.microsoft.com/office/drawing/2014/main" id="{74C77BC5-5429-4AB8-A5F7-F4089E5C9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08">
                <a:extLst>
                  <a:ext uri="{FF2B5EF4-FFF2-40B4-BE49-F238E27FC236}">
                    <a16:creationId xmlns:a16="http://schemas.microsoft.com/office/drawing/2014/main" id="{0A2EBB2F-628C-467E-9501-F7F679961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09">
                <a:extLst>
                  <a:ext uri="{FF2B5EF4-FFF2-40B4-BE49-F238E27FC236}">
                    <a16:creationId xmlns:a16="http://schemas.microsoft.com/office/drawing/2014/main" id="{E7BFD86F-ADE2-4560-B2F0-030DF0B216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10">
                <a:extLst>
                  <a:ext uri="{FF2B5EF4-FFF2-40B4-BE49-F238E27FC236}">
                    <a16:creationId xmlns:a16="http://schemas.microsoft.com/office/drawing/2014/main" id="{C592399B-278C-4AF1-A905-A25E344BD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11">
                <a:extLst>
                  <a:ext uri="{FF2B5EF4-FFF2-40B4-BE49-F238E27FC236}">
                    <a16:creationId xmlns:a16="http://schemas.microsoft.com/office/drawing/2014/main" id="{2542F764-8BCF-4A30-92ED-A6A291B3F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12">
                <a:extLst>
                  <a:ext uri="{FF2B5EF4-FFF2-40B4-BE49-F238E27FC236}">
                    <a16:creationId xmlns:a16="http://schemas.microsoft.com/office/drawing/2014/main" id="{30BAD5B8-2E4E-4EB9-B988-8C6D83B80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13">
                <a:extLst>
                  <a:ext uri="{FF2B5EF4-FFF2-40B4-BE49-F238E27FC236}">
                    <a16:creationId xmlns:a16="http://schemas.microsoft.com/office/drawing/2014/main" id="{661A13E7-530F-469E-B5C5-54AB84297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14">
                <a:extLst>
                  <a:ext uri="{FF2B5EF4-FFF2-40B4-BE49-F238E27FC236}">
                    <a16:creationId xmlns:a16="http://schemas.microsoft.com/office/drawing/2014/main" id="{715A7F65-DBDE-41F0-A5BA-EEB3C578C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15">
                <a:extLst>
                  <a:ext uri="{FF2B5EF4-FFF2-40B4-BE49-F238E27FC236}">
                    <a16:creationId xmlns:a16="http://schemas.microsoft.com/office/drawing/2014/main" id="{4BAFC88D-58CD-4BA1-8468-2A0B7CB8A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16">
                <a:extLst>
                  <a:ext uri="{FF2B5EF4-FFF2-40B4-BE49-F238E27FC236}">
                    <a16:creationId xmlns:a16="http://schemas.microsoft.com/office/drawing/2014/main" id="{765F3161-0990-4926-91F7-0C94E312C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17">
                <a:extLst>
                  <a:ext uri="{FF2B5EF4-FFF2-40B4-BE49-F238E27FC236}">
                    <a16:creationId xmlns:a16="http://schemas.microsoft.com/office/drawing/2014/main" id="{73D2481D-AF52-4787-BCF0-DACC0CEAA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18">
                <a:extLst>
                  <a:ext uri="{FF2B5EF4-FFF2-40B4-BE49-F238E27FC236}">
                    <a16:creationId xmlns:a16="http://schemas.microsoft.com/office/drawing/2014/main" id="{05171593-FF15-417F-A3FD-880DA94A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19">
                <a:extLst>
                  <a:ext uri="{FF2B5EF4-FFF2-40B4-BE49-F238E27FC236}">
                    <a16:creationId xmlns:a16="http://schemas.microsoft.com/office/drawing/2014/main" id="{94A69E21-4BDE-4F99-B3CA-F0514BBFD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20">
                <a:extLst>
                  <a:ext uri="{FF2B5EF4-FFF2-40B4-BE49-F238E27FC236}">
                    <a16:creationId xmlns:a16="http://schemas.microsoft.com/office/drawing/2014/main" id="{7D8F12A6-AB4F-4E99-A64C-7F777861B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21">
                <a:extLst>
                  <a:ext uri="{FF2B5EF4-FFF2-40B4-BE49-F238E27FC236}">
                    <a16:creationId xmlns:a16="http://schemas.microsoft.com/office/drawing/2014/main" id="{7B519461-92B1-4C03-A98F-40CFE140D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22">
                <a:extLst>
                  <a:ext uri="{FF2B5EF4-FFF2-40B4-BE49-F238E27FC236}">
                    <a16:creationId xmlns:a16="http://schemas.microsoft.com/office/drawing/2014/main" id="{66545308-A286-48E7-9D4C-88BB0A47B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23">
                <a:extLst>
                  <a:ext uri="{FF2B5EF4-FFF2-40B4-BE49-F238E27FC236}">
                    <a16:creationId xmlns:a16="http://schemas.microsoft.com/office/drawing/2014/main" id="{A48A6DA5-2532-4A94-8B14-1A628C29D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24">
                <a:extLst>
                  <a:ext uri="{FF2B5EF4-FFF2-40B4-BE49-F238E27FC236}">
                    <a16:creationId xmlns:a16="http://schemas.microsoft.com/office/drawing/2014/main" id="{CE6D173B-77ED-4053-9D2A-D89FB2470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25">
                <a:extLst>
                  <a:ext uri="{FF2B5EF4-FFF2-40B4-BE49-F238E27FC236}">
                    <a16:creationId xmlns:a16="http://schemas.microsoft.com/office/drawing/2014/main" id="{173B9C34-1F56-4E99-B419-A74E34D87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27">
                <a:extLst>
                  <a:ext uri="{FF2B5EF4-FFF2-40B4-BE49-F238E27FC236}">
                    <a16:creationId xmlns:a16="http://schemas.microsoft.com/office/drawing/2014/main" id="{7D9AFA02-183F-43B0-8556-24008F496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28">
                <a:extLst>
                  <a:ext uri="{FF2B5EF4-FFF2-40B4-BE49-F238E27FC236}">
                    <a16:creationId xmlns:a16="http://schemas.microsoft.com/office/drawing/2014/main" id="{1DA7F98A-FEFD-4D49-8AD8-1A0FA207F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29">
                <a:extLst>
                  <a:ext uri="{FF2B5EF4-FFF2-40B4-BE49-F238E27FC236}">
                    <a16:creationId xmlns:a16="http://schemas.microsoft.com/office/drawing/2014/main" id="{DB189CE3-2CD2-4249-A507-095E1C4CF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30">
                <a:extLst>
                  <a:ext uri="{FF2B5EF4-FFF2-40B4-BE49-F238E27FC236}">
                    <a16:creationId xmlns:a16="http://schemas.microsoft.com/office/drawing/2014/main" id="{C0D87677-16FA-42EC-B109-767175EDB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31">
                <a:extLst>
                  <a:ext uri="{FF2B5EF4-FFF2-40B4-BE49-F238E27FC236}">
                    <a16:creationId xmlns:a16="http://schemas.microsoft.com/office/drawing/2014/main" id="{763D69E4-78EC-4E83-BA75-3155F017E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32">
                <a:extLst>
                  <a:ext uri="{FF2B5EF4-FFF2-40B4-BE49-F238E27FC236}">
                    <a16:creationId xmlns:a16="http://schemas.microsoft.com/office/drawing/2014/main" id="{9A0A1C89-1850-40EB-A8DF-97C7CA8C7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33">
                <a:extLst>
                  <a:ext uri="{FF2B5EF4-FFF2-40B4-BE49-F238E27FC236}">
                    <a16:creationId xmlns:a16="http://schemas.microsoft.com/office/drawing/2014/main" id="{68F6EC14-395F-4EB3-B6AB-341F84A6B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34">
                <a:extLst>
                  <a:ext uri="{FF2B5EF4-FFF2-40B4-BE49-F238E27FC236}">
                    <a16:creationId xmlns:a16="http://schemas.microsoft.com/office/drawing/2014/main" id="{D080E782-DE4E-4201-8095-062485455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35">
                <a:extLst>
                  <a:ext uri="{FF2B5EF4-FFF2-40B4-BE49-F238E27FC236}">
                    <a16:creationId xmlns:a16="http://schemas.microsoft.com/office/drawing/2014/main" id="{A87C9CDF-9041-43B4-BEC9-EA48131B2E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36">
                <a:extLst>
                  <a:ext uri="{FF2B5EF4-FFF2-40B4-BE49-F238E27FC236}">
                    <a16:creationId xmlns:a16="http://schemas.microsoft.com/office/drawing/2014/main" id="{2C7A38AA-E568-4EDB-AC0A-7809FC125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37">
                <a:extLst>
                  <a:ext uri="{FF2B5EF4-FFF2-40B4-BE49-F238E27FC236}">
                    <a16:creationId xmlns:a16="http://schemas.microsoft.com/office/drawing/2014/main" id="{BA4F216B-03F9-4690-87AA-2CB31C3F0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38">
                <a:extLst>
                  <a:ext uri="{FF2B5EF4-FFF2-40B4-BE49-F238E27FC236}">
                    <a16:creationId xmlns:a16="http://schemas.microsoft.com/office/drawing/2014/main" id="{7A4F356D-B8A1-4641-920A-417062F44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39">
                <a:extLst>
                  <a:ext uri="{FF2B5EF4-FFF2-40B4-BE49-F238E27FC236}">
                    <a16:creationId xmlns:a16="http://schemas.microsoft.com/office/drawing/2014/main" id="{CE40CFB3-ED28-4A02-ABF2-5C06198A6C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40">
                <a:extLst>
                  <a:ext uri="{FF2B5EF4-FFF2-40B4-BE49-F238E27FC236}">
                    <a16:creationId xmlns:a16="http://schemas.microsoft.com/office/drawing/2014/main" id="{818E028E-A9AD-4E4E-B335-EBFB89B416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41">
                <a:extLst>
                  <a:ext uri="{FF2B5EF4-FFF2-40B4-BE49-F238E27FC236}">
                    <a16:creationId xmlns:a16="http://schemas.microsoft.com/office/drawing/2014/main" id="{599942C1-0AF2-4F74-90E8-0AE52BA23D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42">
                <a:extLst>
                  <a:ext uri="{FF2B5EF4-FFF2-40B4-BE49-F238E27FC236}">
                    <a16:creationId xmlns:a16="http://schemas.microsoft.com/office/drawing/2014/main" id="{F04FA684-AF63-4531-A379-A156B9FD48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43">
                <a:extLst>
                  <a:ext uri="{FF2B5EF4-FFF2-40B4-BE49-F238E27FC236}">
                    <a16:creationId xmlns:a16="http://schemas.microsoft.com/office/drawing/2014/main" id="{13246ED7-9A72-4B16-9CD0-203CF1711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44">
                <a:extLst>
                  <a:ext uri="{FF2B5EF4-FFF2-40B4-BE49-F238E27FC236}">
                    <a16:creationId xmlns:a16="http://schemas.microsoft.com/office/drawing/2014/main" id="{C07FAC92-E0E8-4B5A-850F-B3ADFCB88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45">
                <a:extLst>
                  <a:ext uri="{FF2B5EF4-FFF2-40B4-BE49-F238E27FC236}">
                    <a16:creationId xmlns:a16="http://schemas.microsoft.com/office/drawing/2014/main" id="{C75CD4B0-1909-467E-84F1-A040D1F47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46">
                <a:extLst>
                  <a:ext uri="{FF2B5EF4-FFF2-40B4-BE49-F238E27FC236}">
                    <a16:creationId xmlns:a16="http://schemas.microsoft.com/office/drawing/2014/main" id="{D61EB453-1291-4670-B303-0E9E128BD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47">
                <a:extLst>
                  <a:ext uri="{FF2B5EF4-FFF2-40B4-BE49-F238E27FC236}">
                    <a16:creationId xmlns:a16="http://schemas.microsoft.com/office/drawing/2014/main" id="{86BE441B-8FE0-49C3-945D-6ADC40088D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48">
                <a:extLst>
                  <a:ext uri="{FF2B5EF4-FFF2-40B4-BE49-F238E27FC236}">
                    <a16:creationId xmlns:a16="http://schemas.microsoft.com/office/drawing/2014/main" id="{BACC1674-0AC6-4B84-A8CC-01D693590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49">
                <a:extLst>
                  <a:ext uri="{FF2B5EF4-FFF2-40B4-BE49-F238E27FC236}">
                    <a16:creationId xmlns:a16="http://schemas.microsoft.com/office/drawing/2014/main" id="{2F723C7B-C1BF-49D1-9B3D-8303FC0B64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50">
                <a:extLst>
                  <a:ext uri="{FF2B5EF4-FFF2-40B4-BE49-F238E27FC236}">
                    <a16:creationId xmlns:a16="http://schemas.microsoft.com/office/drawing/2014/main" id="{C2D2E87A-EFE5-47D6-B4D9-B928EA959C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51">
                <a:extLst>
                  <a:ext uri="{FF2B5EF4-FFF2-40B4-BE49-F238E27FC236}">
                    <a16:creationId xmlns:a16="http://schemas.microsoft.com/office/drawing/2014/main" id="{1D092F6F-C2BD-4260-ACC8-C02663A1B8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52">
                <a:extLst>
                  <a:ext uri="{FF2B5EF4-FFF2-40B4-BE49-F238E27FC236}">
                    <a16:creationId xmlns:a16="http://schemas.microsoft.com/office/drawing/2014/main" id="{56846686-7334-45BE-97A5-496590E0BC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53">
                <a:extLst>
                  <a:ext uri="{FF2B5EF4-FFF2-40B4-BE49-F238E27FC236}">
                    <a16:creationId xmlns:a16="http://schemas.microsoft.com/office/drawing/2014/main" id="{B43121A0-D908-42E4-8A12-086ACD40B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54">
                <a:extLst>
                  <a:ext uri="{FF2B5EF4-FFF2-40B4-BE49-F238E27FC236}">
                    <a16:creationId xmlns:a16="http://schemas.microsoft.com/office/drawing/2014/main" id="{57B5915F-7F0C-4956-B086-55AD4499D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55">
                <a:extLst>
                  <a:ext uri="{FF2B5EF4-FFF2-40B4-BE49-F238E27FC236}">
                    <a16:creationId xmlns:a16="http://schemas.microsoft.com/office/drawing/2014/main" id="{4899E979-76BC-40F3-A250-FB0B6CBF3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56">
                <a:extLst>
                  <a:ext uri="{FF2B5EF4-FFF2-40B4-BE49-F238E27FC236}">
                    <a16:creationId xmlns:a16="http://schemas.microsoft.com/office/drawing/2014/main" id="{F3059052-70A5-4399-8A1E-3DF18196AE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57">
                <a:extLst>
                  <a:ext uri="{FF2B5EF4-FFF2-40B4-BE49-F238E27FC236}">
                    <a16:creationId xmlns:a16="http://schemas.microsoft.com/office/drawing/2014/main" id="{54DAD2D6-2BF5-4000-8E1F-7F17193B04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59">
                <a:extLst>
                  <a:ext uri="{FF2B5EF4-FFF2-40B4-BE49-F238E27FC236}">
                    <a16:creationId xmlns:a16="http://schemas.microsoft.com/office/drawing/2014/main" id="{C359A6BA-13B6-437C-8F2F-B5E43FCAE2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60">
                <a:extLst>
                  <a:ext uri="{FF2B5EF4-FFF2-40B4-BE49-F238E27FC236}">
                    <a16:creationId xmlns:a16="http://schemas.microsoft.com/office/drawing/2014/main" id="{9B790038-81EF-47F6-8E8C-1BFF2F3E1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61">
                <a:extLst>
                  <a:ext uri="{FF2B5EF4-FFF2-40B4-BE49-F238E27FC236}">
                    <a16:creationId xmlns:a16="http://schemas.microsoft.com/office/drawing/2014/main" id="{C59DE500-9610-49A2-A3EE-8D595BCB5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62">
                <a:extLst>
                  <a:ext uri="{FF2B5EF4-FFF2-40B4-BE49-F238E27FC236}">
                    <a16:creationId xmlns:a16="http://schemas.microsoft.com/office/drawing/2014/main" id="{2F3CE201-3159-492C-9C99-C3BBF17AA4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65">
                <a:extLst>
                  <a:ext uri="{FF2B5EF4-FFF2-40B4-BE49-F238E27FC236}">
                    <a16:creationId xmlns:a16="http://schemas.microsoft.com/office/drawing/2014/main" id="{72C67773-AE3C-4F6E-9717-DEEE4C044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66">
                <a:extLst>
                  <a:ext uri="{FF2B5EF4-FFF2-40B4-BE49-F238E27FC236}">
                    <a16:creationId xmlns:a16="http://schemas.microsoft.com/office/drawing/2014/main" id="{3FAC714D-A5BD-4750-90EB-C92401DE0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67">
                <a:extLst>
                  <a:ext uri="{FF2B5EF4-FFF2-40B4-BE49-F238E27FC236}">
                    <a16:creationId xmlns:a16="http://schemas.microsoft.com/office/drawing/2014/main" id="{5734D1F3-C223-4BE8-A2C9-FF07FD905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68">
                <a:extLst>
                  <a:ext uri="{FF2B5EF4-FFF2-40B4-BE49-F238E27FC236}">
                    <a16:creationId xmlns:a16="http://schemas.microsoft.com/office/drawing/2014/main" id="{80019A87-B089-47CE-85B4-7D9907DAA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69">
                <a:extLst>
                  <a:ext uri="{FF2B5EF4-FFF2-40B4-BE49-F238E27FC236}">
                    <a16:creationId xmlns:a16="http://schemas.microsoft.com/office/drawing/2014/main" id="{308ABD5F-1B69-48C0-BA32-239D7E434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70">
                <a:extLst>
                  <a:ext uri="{FF2B5EF4-FFF2-40B4-BE49-F238E27FC236}">
                    <a16:creationId xmlns:a16="http://schemas.microsoft.com/office/drawing/2014/main" id="{B0B40C54-F20D-41E5-B390-820B910A0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71">
                <a:extLst>
                  <a:ext uri="{FF2B5EF4-FFF2-40B4-BE49-F238E27FC236}">
                    <a16:creationId xmlns:a16="http://schemas.microsoft.com/office/drawing/2014/main" id="{47574C51-C55A-44C0-AE5A-D74F7F0D9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72">
                <a:extLst>
                  <a:ext uri="{FF2B5EF4-FFF2-40B4-BE49-F238E27FC236}">
                    <a16:creationId xmlns:a16="http://schemas.microsoft.com/office/drawing/2014/main" id="{D740D0E2-D23C-4BA9-BC94-653C2828D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73">
                <a:extLst>
                  <a:ext uri="{FF2B5EF4-FFF2-40B4-BE49-F238E27FC236}">
                    <a16:creationId xmlns:a16="http://schemas.microsoft.com/office/drawing/2014/main" id="{AAE60404-0935-4F61-B691-E93588356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74">
                <a:extLst>
                  <a:ext uri="{FF2B5EF4-FFF2-40B4-BE49-F238E27FC236}">
                    <a16:creationId xmlns:a16="http://schemas.microsoft.com/office/drawing/2014/main" id="{53EB2302-6B1F-457D-8BE3-65F3A6215B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75">
                <a:extLst>
                  <a:ext uri="{FF2B5EF4-FFF2-40B4-BE49-F238E27FC236}">
                    <a16:creationId xmlns:a16="http://schemas.microsoft.com/office/drawing/2014/main" id="{3349AB65-D745-4D3C-B643-415A88549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76">
                <a:extLst>
                  <a:ext uri="{FF2B5EF4-FFF2-40B4-BE49-F238E27FC236}">
                    <a16:creationId xmlns:a16="http://schemas.microsoft.com/office/drawing/2014/main" id="{3CDF7AD2-B6D7-4846-9554-D4EBD508C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77">
                <a:extLst>
                  <a:ext uri="{FF2B5EF4-FFF2-40B4-BE49-F238E27FC236}">
                    <a16:creationId xmlns:a16="http://schemas.microsoft.com/office/drawing/2014/main" id="{65CB37DB-126D-4F3C-AABD-75DDB3CA1C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78">
                <a:extLst>
                  <a:ext uri="{FF2B5EF4-FFF2-40B4-BE49-F238E27FC236}">
                    <a16:creationId xmlns:a16="http://schemas.microsoft.com/office/drawing/2014/main" id="{13E22384-AB4B-4FB2-A675-AB3F26FA6C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79">
                <a:extLst>
                  <a:ext uri="{FF2B5EF4-FFF2-40B4-BE49-F238E27FC236}">
                    <a16:creationId xmlns:a16="http://schemas.microsoft.com/office/drawing/2014/main" id="{40F53606-541D-4A32-92FF-63B3CF42FF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80">
                <a:extLst>
                  <a:ext uri="{FF2B5EF4-FFF2-40B4-BE49-F238E27FC236}">
                    <a16:creationId xmlns:a16="http://schemas.microsoft.com/office/drawing/2014/main" id="{BD8795C7-70A3-4514-A306-969B1C2CF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81">
                <a:extLst>
                  <a:ext uri="{FF2B5EF4-FFF2-40B4-BE49-F238E27FC236}">
                    <a16:creationId xmlns:a16="http://schemas.microsoft.com/office/drawing/2014/main" id="{114EF6CE-B061-49B5-9CCD-EDA47B7F0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709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B3B45F-0A39-40E0-B31C-0B14ED064406}"/>
              </a:ext>
            </a:extLst>
          </p:cNvPr>
          <p:cNvSpPr/>
          <p:nvPr userDrawn="1"/>
        </p:nvSpPr>
        <p:spPr>
          <a:xfrm>
            <a:off x="0" y="0"/>
            <a:ext cx="9144000" cy="3924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D6042A-20BA-4E81-846C-5AB42A62FF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5750" y="5835205"/>
            <a:ext cx="3267075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E574C8-2A97-4D15-8290-7BB046B84B48}"/>
              </a:ext>
            </a:extLst>
          </p:cNvPr>
          <p:cNvGrpSpPr/>
          <p:nvPr userDrawn="1"/>
        </p:nvGrpSpPr>
        <p:grpSpPr>
          <a:xfrm>
            <a:off x="1246702" y="1386005"/>
            <a:ext cx="6650597" cy="5076589"/>
            <a:chOff x="6106507" y="2425967"/>
            <a:chExt cx="4977670" cy="37995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0FC2DD-8540-4199-9D54-C7E7DF76C739}"/>
                </a:ext>
              </a:extLst>
            </p:cNvPr>
            <p:cNvSpPr/>
            <p:nvPr userDrawn="1"/>
          </p:nvSpPr>
          <p:spPr>
            <a:xfrm>
              <a:off x="6258401" y="2527300"/>
              <a:ext cx="4673883" cy="2781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983CD2-E3BA-456D-928D-8D2CA68516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507" y="2425967"/>
              <a:ext cx="4977670" cy="3799599"/>
            </a:xfrm>
            <a:prstGeom prst="rect">
              <a:avLst/>
            </a:prstGeom>
          </p:spPr>
        </p:pic>
      </p:grp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B840355-B9E1-48E0-AE8F-E3E46E35631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449643" y="1599530"/>
            <a:ext cx="6244711" cy="36169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  <a:lvl2pPr marL="0" indent="0">
              <a:buClr>
                <a:schemeClr val="accent3"/>
              </a:buClr>
              <a:buNone/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136341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03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2A46766-44B4-4FDF-AD0D-8B365977C5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9" t="7813" r="6731" b="781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CADE72D-AE10-4BB3-BE1F-A0ED9D58C09B}"/>
              </a:ext>
            </a:extLst>
          </p:cNvPr>
          <p:cNvSpPr/>
          <p:nvPr userDrawn="1"/>
        </p:nvSpPr>
        <p:spPr>
          <a:xfrm rot="10800000" flipH="1" flipV="1">
            <a:off x="1" y="0"/>
            <a:ext cx="9143999" cy="6858654"/>
          </a:xfrm>
          <a:prstGeom prst="rect">
            <a:avLst/>
          </a:prstGeom>
          <a:gradFill flip="none" rotWithShape="1">
            <a:gsLst>
              <a:gs pos="70000">
                <a:srgbClr val="FFFFFF">
                  <a:alpha val="40000"/>
                </a:srgbClr>
              </a:gs>
              <a:gs pos="42000">
                <a:srgbClr val="FFFFFF">
                  <a:alpha val="94000"/>
                </a:srgb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3" y="3161585"/>
            <a:ext cx="8126188" cy="12954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400" b="1" cap="none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22513" y="4755469"/>
            <a:ext cx="8126188" cy="533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0E5FA8-BDAF-4CBD-BD85-F8BDEE4EF8EB}"/>
              </a:ext>
            </a:extLst>
          </p:cNvPr>
          <p:cNvCxnSpPr>
            <a:cxnSpLocks/>
          </p:cNvCxnSpPr>
          <p:nvPr userDrawn="1"/>
        </p:nvCxnSpPr>
        <p:spPr>
          <a:xfrm>
            <a:off x="522513" y="4585698"/>
            <a:ext cx="7970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4">
            <a:extLst>
              <a:ext uri="{FF2B5EF4-FFF2-40B4-BE49-F238E27FC236}">
                <a16:creationId xmlns:a16="http://schemas.microsoft.com/office/drawing/2014/main" id="{6185F61E-CE63-441C-B53D-BCFD52DC0E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241296" y="5887494"/>
            <a:ext cx="2616956" cy="322809"/>
            <a:chOff x="329" y="2049"/>
            <a:chExt cx="1897" cy="23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DFF2298-9F8E-4E0B-B066-48DE03D904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9" y="2053"/>
              <a:ext cx="207" cy="226"/>
            </a:xfrm>
            <a:custGeom>
              <a:avLst/>
              <a:gdLst>
                <a:gd name="T0" fmla="*/ 66 w 101"/>
                <a:gd name="T1" fmla="*/ 2 h 107"/>
                <a:gd name="T2" fmla="*/ 42 w 101"/>
                <a:gd name="T3" fmla="*/ 0 h 107"/>
                <a:gd name="T4" fmla="*/ 4 w 101"/>
                <a:gd name="T5" fmla="*/ 0 h 107"/>
                <a:gd name="T6" fmla="*/ 0 w 101"/>
                <a:gd name="T7" fmla="*/ 4 h 107"/>
                <a:gd name="T8" fmla="*/ 0 w 101"/>
                <a:gd name="T9" fmla="*/ 103 h 107"/>
                <a:gd name="T10" fmla="*/ 4 w 101"/>
                <a:gd name="T11" fmla="*/ 107 h 107"/>
                <a:gd name="T12" fmla="*/ 42 w 101"/>
                <a:gd name="T13" fmla="*/ 107 h 107"/>
                <a:gd name="T14" fmla="*/ 66 w 101"/>
                <a:gd name="T15" fmla="*/ 105 h 107"/>
                <a:gd name="T16" fmla="*/ 101 w 101"/>
                <a:gd name="T17" fmla="*/ 53 h 107"/>
                <a:gd name="T18" fmla="*/ 66 w 101"/>
                <a:gd name="T19" fmla="*/ 2 h 107"/>
                <a:gd name="T20" fmla="*/ 56 w 101"/>
                <a:gd name="T21" fmla="*/ 78 h 107"/>
                <a:gd name="T22" fmla="*/ 46 w 101"/>
                <a:gd name="T23" fmla="*/ 80 h 107"/>
                <a:gd name="T24" fmla="*/ 32 w 101"/>
                <a:gd name="T25" fmla="*/ 80 h 107"/>
                <a:gd name="T26" fmla="*/ 32 w 101"/>
                <a:gd name="T27" fmla="*/ 27 h 107"/>
                <a:gd name="T28" fmla="*/ 46 w 101"/>
                <a:gd name="T29" fmla="*/ 27 h 107"/>
                <a:gd name="T30" fmla="*/ 55 w 101"/>
                <a:gd name="T31" fmla="*/ 29 h 107"/>
                <a:gd name="T32" fmla="*/ 69 w 101"/>
                <a:gd name="T33" fmla="*/ 54 h 107"/>
                <a:gd name="T34" fmla="*/ 56 w 101"/>
                <a:gd name="T35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107">
                  <a:moveTo>
                    <a:pt x="66" y="2"/>
                  </a:moveTo>
                  <a:cubicBezTo>
                    <a:pt x="56" y="0"/>
                    <a:pt x="45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5" y="107"/>
                    <a:pt x="58" y="107"/>
                    <a:pt x="66" y="105"/>
                  </a:cubicBezTo>
                  <a:cubicBezTo>
                    <a:pt x="81" y="101"/>
                    <a:pt x="101" y="89"/>
                    <a:pt x="101" y="53"/>
                  </a:cubicBezTo>
                  <a:cubicBezTo>
                    <a:pt x="101" y="20"/>
                    <a:pt x="81" y="7"/>
                    <a:pt x="66" y="2"/>
                  </a:cubicBezTo>
                  <a:close/>
                  <a:moveTo>
                    <a:pt x="56" y="78"/>
                  </a:moveTo>
                  <a:cubicBezTo>
                    <a:pt x="52" y="80"/>
                    <a:pt x="47" y="80"/>
                    <a:pt x="46" y="8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8" y="27"/>
                    <a:pt x="52" y="27"/>
                    <a:pt x="55" y="29"/>
                  </a:cubicBezTo>
                  <a:cubicBezTo>
                    <a:pt x="62" y="31"/>
                    <a:pt x="69" y="38"/>
                    <a:pt x="69" y="54"/>
                  </a:cubicBezTo>
                  <a:cubicBezTo>
                    <a:pt x="69" y="70"/>
                    <a:pt x="61" y="76"/>
                    <a:pt x="56" y="78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CF6B011-8997-46BF-9072-D7D14E4C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1" y="2049"/>
              <a:ext cx="199" cy="234"/>
            </a:xfrm>
            <a:custGeom>
              <a:avLst/>
              <a:gdLst>
                <a:gd name="T0" fmla="*/ 67 w 97"/>
                <a:gd name="T1" fmla="*/ 44 h 111"/>
                <a:gd name="T2" fmla="*/ 34 w 97"/>
                <a:gd name="T3" fmla="*/ 30 h 111"/>
                <a:gd name="T4" fmla="*/ 47 w 97"/>
                <a:gd name="T5" fmla="*/ 23 h 111"/>
                <a:gd name="T6" fmla="*/ 56 w 97"/>
                <a:gd name="T7" fmla="*/ 25 h 111"/>
                <a:gd name="T8" fmla="*/ 60 w 97"/>
                <a:gd name="T9" fmla="*/ 29 h 111"/>
                <a:gd name="T10" fmla="*/ 65 w 97"/>
                <a:gd name="T11" fmla="*/ 33 h 111"/>
                <a:gd name="T12" fmla="*/ 87 w 97"/>
                <a:gd name="T13" fmla="*/ 33 h 111"/>
                <a:gd name="T14" fmla="*/ 91 w 97"/>
                <a:gd name="T15" fmla="*/ 28 h 111"/>
                <a:gd name="T16" fmla="*/ 48 w 97"/>
                <a:gd name="T17" fmla="*/ 0 h 111"/>
                <a:gd name="T18" fmla="*/ 3 w 97"/>
                <a:gd name="T19" fmla="*/ 32 h 111"/>
                <a:gd name="T20" fmla="*/ 41 w 97"/>
                <a:gd name="T21" fmla="*/ 66 h 111"/>
                <a:gd name="T22" fmla="*/ 64 w 97"/>
                <a:gd name="T23" fmla="*/ 78 h 111"/>
                <a:gd name="T24" fmla="*/ 50 w 97"/>
                <a:gd name="T25" fmla="*/ 87 h 111"/>
                <a:gd name="T26" fmla="*/ 35 w 97"/>
                <a:gd name="T27" fmla="*/ 80 h 111"/>
                <a:gd name="T28" fmla="*/ 33 w 97"/>
                <a:gd name="T29" fmla="*/ 77 h 111"/>
                <a:gd name="T30" fmla="*/ 30 w 97"/>
                <a:gd name="T31" fmla="*/ 74 h 111"/>
                <a:gd name="T32" fmla="*/ 4 w 97"/>
                <a:gd name="T33" fmla="*/ 74 h 111"/>
                <a:gd name="T34" fmla="*/ 0 w 97"/>
                <a:gd name="T35" fmla="*/ 78 h 111"/>
                <a:gd name="T36" fmla="*/ 48 w 97"/>
                <a:gd name="T37" fmla="*/ 111 h 111"/>
                <a:gd name="T38" fmla="*/ 97 w 97"/>
                <a:gd name="T39" fmla="*/ 75 h 111"/>
                <a:gd name="T40" fmla="*/ 67 w 97"/>
                <a:gd name="T41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11">
                  <a:moveTo>
                    <a:pt x="67" y="44"/>
                  </a:moveTo>
                  <a:cubicBezTo>
                    <a:pt x="52" y="39"/>
                    <a:pt x="35" y="38"/>
                    <a:pt x="34" y="30"/>
                  </a:cubicBezTo>
                  <a:cubicBezTo>
                    <a:pt x="34" y="24"/>
                    <a:pt x="44" y="23"/>
                    <a:pt x="47" y="23"/>
                  </a:cubicBezTo>
                  <a:cubicBezTo>
                    <a:pt x="50" y="23"/>
                    <a:pt x="54" y="24"/>
                    <a:pt x="56" y="25"/>
                  </a:cubicBezTo>
                  <a:cubicBezTo>
                    <a:pt x="58" y="26"/>
                    <a:pt x="59" y="27"/>
                    <a:pt x="60" y="29"/>
                  </a:cubicBezTo>
                  <a:cubicBezTo>
                    <a:pt x="61" y="31"/>
                    <a:pt x="61" y="33"/>
                    <a:pt x="65" y="33"/>
                  </a:cubicBezTo>
                  <a:cubicBezTo>
                    <a:pt x="69" y="33"/>
                    <a:pt x="87" y="33"/>
                    <a:pt x="87" y="33"/>
                  </a:cubicBezTo>
                  <a:cubicBezTo>
                    <a:pt x="89" y="33"/>
                    <a:pt x="91" y="31"/>
                    <a:pt x="91" y="28"/>
                  </a:cubicBezTo>
                  <a:cubicBezTo>
                    <a:pt x="87" y="3"/>
                    <a:pt x="62" y="0"/>
                    <a:pt x="48" y="0"/>
                  </a:cubicBezTo>
                  <a:cubicBezTo>
                    <a:pt x="25" y="0"/>
                    <a:pt x="3" y="7"/>
                    <a:pt x="3" y="32"/>
                  </a:cubicBezTo>
                  <a:cubicBezTo>
                    <a:pt x="3" y="54"/>
                    <a:pt x="24" y="61"/>
                    <a:pt x="41" y="66"/>
                  </a:cubicBezTo>
                  <a:cubicBezTo>
                    <a:pt x="60" y="71"/>
                    <a:pt x="64" y="73"/>
                    <a:pt x="64" y="78"/>
                  </a:cubicBezTo>
                  <a:cubicBezTo>
                    <a:pt x="64" y="85"/>
                    <a:pt x="54" y="87"/>
                    <a:pt x="50" y="87"/>
                  </a:cubicBezTo>
                  <a:cubicBezTo>
                    <a:pt x="45" y="87"/>
                    <a:pt x="37" y="86"/>
                    <a:pt x="35" y="80"/>
                  </a:cubicBezTo>
                  <a:cubicBezTo>
                    <a:pt x="34" y="79"/>
                    <a:pt x="34" y="78"/>
                    <a:pt x="33" y="77"/>
                  </a:cubicBezTo>
                  <a:cubicBezTo>
                    <a:pt x="33" y="76"/>
                    <a:pt x="32" y="74"/>
                    <a:pt x="30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2" y="74"/>
                    <a:pt x="0" y="76"/>
                    <a:pt x="0" y="78"/>
                  </a:cubicBezTo>
                  <a:cubicBezTo>
                    <a:pt x="2" y="102"/>
                    <a:pt x="27" y="111"/>
                    <a:pt x="48" y="111"/>
                  </a:cubicBezTo>
                  <a:cubicBezTo>
                    <a:pt x="72" y="111"/>
                    <a:pt x="97" y="100"/>
                    <a:pt x="97" y="75"/>
                  </a:cubicBezTo>
                  <a:cubicBezTo>
                    <a:pt x="97" y="56"/>
                    <a:pt x="82" y="48"/>
                    <a:pt x="67" y="44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FC3817E9-AF9C-41C6-BA83-64CBB37DB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" y="2053"/>
              <a:ext cx="226" cy="226"/>
            </a:xfrm>
            <a:custGeom>
              <a:avLst/>
              <a:gdLst>
                <a:gd name="T0" fmla="*/ 106 w 110"/>
                <a:gd name="T1" fmla="*/ 0 h 107"/>
                <a:gd name="T2" fmla="*/ 82 w 110"/>
                <a:gd name="T3" fmla="*/ 0 h 107"/>
                <a:gd name="T4" fmla="*/ 77 w 110"/>
                <a:gd name="T5" fmla="*/ 4 h 107"/>
                <a:gd name="T6" fmla="*/ 55 w 110"/>
                <a:gd name="T7" fmla="*/ 63 h 107"/>
                <a:gd name="T8" fmla="*/ 33 w 110"/>
                <a:gd name="T9" fmla="*/ 4 h 107"/>
                <a:gd name="T10" fmla="*/ 27 w 110"/>
                <a:gd name="T11" fmla="*/ 0 h 107"/>
                <a:gd name="T12" fmla="*/ 3 w 110"/>
                <a:gd name="T13" fmla="*/ 0 h 107"/>
                <a:gd name="T14" fmla="*/ 1 w 110"/>
                <a:gd name="T15" fmla="*/ 4 h 107"/>
                <a:gd name="T16" fmla="*/ 37 w 110"/>
                <a:gd name="T17" fmla="*/ 103 h 107"/>
                <a:gd name="T18" fmla="*/ 43 w 110"/>
                <a:gd name="T19" fmla="*/ 107 h 107"/>
                <a:gd name="T20" fmla="*/ 67 w 110"/>
                <a:gd name="T21" fmla="*/ 107 h 107"/>
                <a:gd name="T22" fmla="*/ 72 w 110"/>
                <a:gd name="T23" fmla="*/ 103 h 107"/>
                <a:gd name="T24" fmla="*/ 109 w 110"/>
                <a:gd name="T25" fmla="*/ 4 h 107"/>
                <a:gd name="T26" fmla="*/ 106 w 110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07">
                  <a:moveTo>
                    <a:pt x="106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7" y="1"/>
                    <a:pt x="77" y="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4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8" y="105"/>
                    <a:pt x="40" y="107"/>
                    <a:pt x="43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9" y="107"/>
                    <a:pt x="71" y="105"/>
                    <a:pt x="72" y="103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B8C211C1-C6A0-44D8-9AB8-6FDADF0572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" y="2053"/>
              <a:ext cx="230" cy="226"/>
            </a:xfrm>
            <a:custGeom>
              <a:avLst/>
              <a:gdLst>
                <a:gd name="T0" fmla="*/ 74 w 112"/>
                <a:gd name="T1" fmla="*/ 4 h 107"/>
                <a:gd name="T2" fmla="*/ 69 w 112"/>
                <a:gd name="T3" fmla="*/ 0 h 107"/>
                <a:gd name="T4" fmla="*/ 43 w 112"/>
                <a:gd name="T5" fmla="*/ 0 h 107"/>
                <a:gd name="T6" fmla="*/ 38 w 112"/>
                <a:gd name="T7" fmla="*/ 4 h 107"/>
                <a:gd name="T8" fmla="*/ 1 w 112"/>
                <a:gd name="T9" fmla="*/ 103 h 107"/>
                <a:gd name="T10" fmla="*/ 4 w 112"/>
                <a:gd name="T11" fmla="*/ 107 h 107"/>
                <a:gd name="T12" fmla="*/ 55 w 112"/>
                <a:gd name="T13" fmla="*/ 107 h 107"/>
                <a:gd name="T14" fmla="*/ 61 w 112"/>
                <a:gd name="T15" fmla="*/ 103 h 107"/>
                <a:gd name="T16" fmla="*/ 66 w 112"/>
                <a:gd name="T17" fmla="*/ 88 h 107"/>
                <a:gd name="T18" fmla="*/ 62 w 112"/>
                <a:gd name="T19" fmla="*/ 83 h 107"/>
                <a:gd name="T20" fmla="*/ 41 w 112"/>
                <a:gd name="T21" fmla="*/ 83 h 107"/>
                <a:gd name="T22" fmla="*/ 56 w 112"/>
                <a:gd name="T23" fmla="*/ 41 h 107"/>
                <a:gd name="T24" fmla="*/ 79 w 112"/>
                <a:gd name="T25" fmla="*/ 103 h 107"/>
                <a:gd name="T26" fmla="*/ 84 w 112"/>
                <a:gd name="T27" fmla="*/ 107 h 107"/>
                <a:gd name="T28" fmla="*/ 108 w 112"/>
                <a:gd name="T29" fmla="*/ 107 h 107"/>
                <a:gd name="T30" fmla="*/ 111 w 112"/>
                <a:gd name="T31" fmla="*/ 103 h 107"/>
                <a:gd name="T32" fmla="*/ 74 w 112"/>
                <a:gd name="T33" fmla="*/ 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07">
                  <a:moveTo>
                    <a:pt x="74" y="4"/>
                  </a:moveTo>
                  <a:cubicBezTo>
                    <a:pt x="74" y="1"/>
                    <a:pt x="71" y="0"/>
                    <a:pt x="69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8" y="1"/>
                    <a:pt x="38" y="4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7" y="107"/>
                    <a:pt x="60" y="105"/>
                    <a:pt x="61" y="103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5"/>
                    <a:pt x="65" y="83"/>
                    <a:pt x="62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5"/>
                    <a:pt x="82" y="107"/>
                    <a:pt x="84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11" y="107"/>
                    <a:pt x="112" y="105"/>
                    <a:pt x="111" y="103"/>
                  </a:cubicBezTo>
                  <a:lnTo>
                    <a:pt x="74" y="4"/>
                  </a:ln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EA1FFD22-6904-4DDC-B2B3-DBB3C95FE0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9" y="2053"/>
              <a:ext cx="202" cy="226"/>
            </a:xfrm>
            <a:custGeom>
              <a:avLst/>
              <a:gdLst>
                <a:gd name="T0" fmla="*/ 94 w 98"/>
                <a:gd name="T1" fmla="*/ 0 h 107"/>
                <a:gd name="T2" fmla="*/ 70 w 98"/>
                <a:gd name="T3" fmla="*/ 0 h 107"/>
                <a:gd name="T4" fmla="*/ 66 w 98"/>
                <a:gd name="T5" fmla="*/ 4 h 107"/>
                <a:gd name="T6" fmla="*/ 66 w 98"/>
                <a:gd name="T7" fmla="*/ 55 h 107"/>
                <a:gd name="T8" fmla="*/ 34 w 98"/>
                <a:gd name="T9" fmla="*/ 3 h 107"/>
                <a:gd name="T10" fmla="*/ 27 w 98"/>
                <a:gd name="T11" fmla="*/ 0 h 107"/>
                <a:gd name="T12" fmla="*/ 4 w 98"/>
                <a:gd name="T13" fmla="*/ 0 h 107"/>
                <a:gd name="T14" fmla="*/ 0 w 98"/>
                <a:gd name="T15" fmla="*/ 4 h 107"/>
                <a:gd name="T16" fmla="*/ 0 w 98"/>
                <a:gd name="T17" fmla="*/ 103 h 107"/>
                <a:gd name="T18" fmla="*/ 5 w 98"/>
                <a:gd name="T19" fmla="*/ 107 h 107"/>
                <a:gd name="T20" fmla="*/ 28 w 98"/>
                <a:gd name="T21" fmla="*/ 107 h 107"/>
                <a:gd name="T22" fmla="*/ 33 w 98"/>
                <a:gd name="T23" fmla="*/ 103 h 107"/>
                <a:gd name="T24" fmla="*/ 33 w 98"/>
                <a:gd name="T25" fmla="*/ 53 h 107"/>
                <a:gd name="T26" fmla="*/ 64 w 98"/>
                <a:gd name="T27" fmla="*/ 103 h 107"/>
                <a:gd name="T28" fmla="*/ 70 w 98"/>
                <a:gd name="T29" fmla="*/ 107 h 107"/>
                <a:gd name="T30" fmla="*/ 94 w 98"/>
                <a:gd name="T31" fmla="*/ 107 h 107"/>
                <a:gd name="T32" fmla="*/ 98 w 98"/>
                <a:gd name="T33" fmla="*/ 103 h 107"/>
                <a:gd name="T34" fmla="*/ 98 w 98"/>
                <a:gd name="T35" fmla="*/ 4 h 107"/>
                <a:gd name="T36" fmla="*/ 94 w 9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7">
                  <a:moveTo>
                    <a:pt x="94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6" y="1"/>
                    <a:pt x="66" y="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5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31" y="107"/>
                    <a:pt x="33" y="105"/>
                    <a:pt x="33" y="10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5"/>
                    <a:pt x="68" y="107"/>
                    <a:pt x="70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6" y="107"/>
                    <a:pt x="98" y="105"/>
                    <a:pt x="98" y="103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1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D29702CA-DCD9-4CD7-8937-448F7210CF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6" y="2053"/>
              <a:ext cx="196" cy="226"/>
            </a:xfrm>
            <a:custGeom>
              <a:avLst/>
              <a:gdLst>
                <a:gd name="T0" fmla="*/ 95 w 95"/>
                <a:gd name="T1" fmla="*/ 23 h 107"/>
                <a:gd name="T2" fmla="*/ 95 w 95"/>
                <a:gd name="T3" fmla="*/ 4 h 107"/>
                <a:gd name="T4" fmla="*/ 91 w 95"/>
                <a:gd name="T5" fmla="*/ 0 h 107"/>
                <a:gd name="T6" fmla="*/ 5 w 95"/>
                <a:gd name="T7" fmla="*/ 0 h 107"/>
                <a:gd name="T8" fmla="*/ 0 w 95"/>
                <a:gd name="T9" fmla="*/ 4 h 107"/>
                <a:gd name="T10" fmla="*/ 0 w 95"/>
                <a:gd name="T11" fmla="*/ 23 h 107"/>
                <a:gd name="T12" fmla="*/ 5 w 95"/>
                <a:gd name="T13" fmla="*/ 27 h 107"/>
                <a:gd name="T14" fmla="*/ 32 w 95"/>
                <a:gd name="T15" fmla="*/ 27 h 107"/>
                <a:gd name="T16" fmla="*/ 32 w 95"/>
                <a:gd name="T17" fmla="*/ 103 h 107"/>
                <a:gd name="T18" fmla="*/ 36 w 95"/>
                <a:gd name="T19" fmla="*/ 107 h 107"/>
                <a:gd name="T20" fmla="*/ 60 w 95"/>
                <a:gd name="T21" fmla="*/ 107 h 107"/>
                <a:gd name="T22" fmla="*/ 64 w 95"/>
                <a:gd name="T23" fmla="*/ 103 h 107"/>
                <a:gd name="T24" fmla="*/ 64 w 95"/>
                <a:gd name="T25" fmla="*/ 27 h 107"/>
                <a:gd name="T26" fmla="*/ 91 w 95"/>
                <a:gd name="T27" fmla="*/ 27 h 107"/>
                <a:gd name="T28" fmla="*/ 95 w 95"/>
                <a:gd name="T29" fmla="*/ 2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5" y="23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5"/>
                    <a:pt x="34" y="107"/>
                    <a:pt x="36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2" y="107"/>
                    <a:pt x="64" y="105"/>
                    <a:pt x="64" y="103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3" y="27"/>
                    <a:pt x="95" y="26"/>
                    <a:pt x="95" y="23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A4CCFFE8-842E-4DD9-834A-6F706CF64A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2053"/>
              <a:ext cx="196" cy="226"/>
            </a:xfrm>
            <a:custGeom>
              <a:avLst/>
              <a:gdLst>
                <a:gd name="T0" fmla="*/ 90 w 95"/>
                <a:gd name="T1" fmla="*/ 0 h 107"/>
                <a:gd name="T2" fmla="*/ 4 w 95"/>
                <a:gd name="T3" fmla="*/ 0 h 107"/>
                <a:gd name="T4" fmla="*/ 0 w 95"/>
                <a:gd name="T5" fmla="*/ 4 h 107"/>
                <a:gd name="T6" fmla="*/ 0 w 95"/>
                <a:gd name="T7" fmla="*/ 23 h 107"/>
                <a:gd name="T8" fmla="*/ 4 w 95"/>
                <a:gd name="T9" fmla="*/ 27 h 107"/>
                <a:gd name="T10" fmla="*/ 31 w 95"/>
                <a:gd name="T11" fmla="*/ 27 h 107"/>
                <a:gd name="T12" fmla="*/ 31 w 95"/>
                <a:gd name="T13" fmla="*/ 103 h 107"/>
                <a:gd name="T14" fmla="*/ 35 w 95"/>
                <a:gd name="T15" fmla="*/ 107 h 107"/>
                <a:gd name="T16" fmla="*/ 59 w 95"/>
                <a:gd name="T17" fmla="*/ 107 h 107"/>
                <a:gd name="T18" fmla="*/ 63 w 95"/>
                <a:gd name="T19" fmla="*/ 103 h 107"/>
                <a:gd name="T20" fmla="*/ 63 w 95"/>
                <a:gd name="T21" fmla="*/ 27 h 107"/>
                <a:gd name="T22" fmla="*/ 90 w 95"/>
                <a:gd name="T23" fmla="*/ 27 h 107"/>
                <a:gd name="T24" fmla="*/ 95 w 95"/>
                <a:gd name="T25" fmla="*/ 23 h 107"/>
                <a:gd name="T26" fmla="*/ 95 w 95"/>
                <a:gd name="T27" fmla="*/ 4 h 107"/>
                <a:gd name="T28" fmla="*/ 90 w 95"/>
                <a:gd name="T2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5"/>
                    <a:pt x="33" y="107"/>
                    <a:pt x="35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1" y="107"/>
                    <a:pt x="63" y="105"/>
                    <a:pt x="63" y="103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93" y="27"/>
                    <a:pt x="95" y="26"/>
                    <a:pt x="95" y="2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0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2637316-5DE3-4B14-9E6E-7065A1E8D1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23" y="2053"/>
              <a:ext cx="187" cy="226"/>
            </a:xfrm>
            <a:custGeom>
              <a:avLst/>
              <a:gdLst>
                <a:gd name="T0" fmla="*/ 87 w 91"/>
                <a:gd name="T1" fmla="*/ 0 h 107"/>
                <a:gd name="T2" fmla="*/ 4 w 91"/>
                <a:gd name="T3" fmla="*/ 0 h 107"/>
                <a:gd name="T4" fmla="*/ 0 w 91"/>
                <a:gd name="T5" fmla="*/ 4 h 107"/>
                <a:gd name="T6" fmla="*/ 0 w 91"/>
                <a:gd name="T7" fmla="*/ 103 h 107"/>
                <a:gd name="T8" fmla="*/ 4 w 91"/>
                <a:gd name="T9" fmla="*/ 107 h 107"/>
                <a:gd name="T10" fmla="*/ 87 w 91"/>
                <a:gd name="T11" fmla="*/ 107 h 107"/>
                <a:gd name="T12" fmla="*/ 91 w 91"/>
                <a:gd name="T13" fmla="*/ 103 h 107"/>
                <a:gd name="T14" fmla="*/ 91 w 91"/>
                <a:gd name="T15" fmla="*/ 83 h 107"/>
                <a:gd name="T16" fmla="*/ 87 w 91"/>
                <a:gd name="T17" fmla="*/ 79 h 107"/>
                <a:gd name="T18" fmla="*/ 32 w 91"/>
                <a:gd name="T19" fmla="*/ 79 h 107"/>
                <a:gd name="T20" fmla="*/ 32 w 91"/>
                <a:gd name="T21" fmla="*/ 64 h 107"/>
                <a:gd name="T22" fmla="*/ 79 w 91"/>
                <a:gd name="T23" fmla="*/ 64 h 107"/>
                <a:gd name="T24" fmla="*/ 83 w 91"/>
                <a:gd name="T25" fmla="*/ 60 h 107"/>
                <a:gd name="T26" fmla="*/ 83 w 91"/>
                <a:gd name="T27" fmla="*/ 43 h 107"/>
                <a:gd name="T28" fmla="*/ 79 w 91"/>
                <a:gd name="T29" fmla="*/ 39 h 107"/>
                <a:gd name="T30" fmla="*/ 32 w 91"/>
                <a:gd name="T31" fmla="*/ 39 h 107"/>
                <a:gd name="T32" fmla="*/ 32 w 91"/>
                <a:gd name="T33" fmla="*/ 27 h 107"/>
                <a:gd name="T34" fmla="*/ 87 w 91"/>
                <a:gd name="T35" fmla="*/ 27 h 107"/>
                <a:gd name="T36" fmla="*/ 91 w 91"/>
                <a:gd name="T37" fmla="*/ 23 h 107"/>
                <a:gd name="T38" fmla="*/ 91 w 91"/>
                <a:gd name="T39" fmla="*/ 4 h 107"/>
                <a:gd name="T40" fmla="*/ 87 w 91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7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4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9" y="107"/>
                    <a:pt x="91" y="105"/>
                    <a:pt x="91" y="10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1"/>
                    <a:pt x="89" y="79"/>
                    <a:pt x="87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1" y="64"/>
                    <a:pt x="83" y="62"/>
                    <a:pt x="83" y="60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1"/>
                    <a:pt x="81" y="39"/>
                    <a:pt x="79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9" y="27"/>
                    <a:pt x="91" y="26"/>
                    <a:pt x="91" y="23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1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1AD4EDB5-CD6E-43F4-A81B-C766635427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9" y="2053"/>
              <a:ext cx="243" cy="226"/>
            </a:xfrm>
            <a:custGeom>
              <a:avLst/>
              <a:gdLst>
                <a:gd name="T0" fmla="*/ 113 w 118"/>
                <a:gd name="T1" fmla="*/ 0 h 107"/>
                <a:gd name="T2" fmla="*/ 75 w 118"/>
                <a:gd name="T3" fmla="*/ 0 h 107"/>
                <a:gd name="T4" fmla="*/ 68 w 118"/>
                <a:gd name="T5" fmla="*/ 3 h 107"/>
                <a:gd name="T6" fmla="*/ 1 w 118"/>
                <a:gd name="T7" fmla="*/ 103 h 107"/>
                <a:gd name="T8" fmla="*/ 3 w 118"/>
                <a:gd name="T9" fmla="*/ 107 h 107"/>
                <a:gd name="T10" fmla="*/ 62 w 118"/>
                <a:gd name="T11" fmla="*/ 107 h 107"/>
                <a:gd name="T12" fmla="*/ 68 w 118"/>
                <a:gd name="T13" fmla="*/ 103 h 107"/>
                <a:gd name="T14" fmla="*/ 80 w 118"/>
                <a:gd name="T15" fmla="*/ 86 h 107"/>
                <a:gd name="T16" fmla="*/ 78 w 118"/>
                <a:gd name="T17" fmla="*/ 80 h 107"/>
                <a:gd name="T18" fmla="*/ 54 w 118"/>
                <a:gd name="T19" fmla="*/ 80 h 107"/>
                <a:gd name="T20" fmla="*/ 85 w 118"/>
                <a:gd name="T21" fmla="*/ 33 h 107"/>
                <a:gd name="T22" fmla="*/ 85 w 118"/>
                <a:gd name="T23" fmla="*/ 103 h 107"/>
                <a:gd name="T24" fmla="*/ 90 w 118"/>
                <a:gd name="T25" fmla="*/ 107 h 107"/>
                <a:gd name="T26" fmla="*/ 113 w 118"/>
                <a:gd name="T27" fmla="*/ 107 h 107"/>
                <a:gd name="T28" fmla="*/ 118 w 118"/>
                <a:gd name="T29" fmla="*/ 103 h 107"/>
                <a:gd name="T30" fmla="*/ 118 w 118"/>
                <a:gd name="T31" fmla="*/ 4 h 107"/>
                <a:gd name="T32" fmla="*/ 113 w 118"/>
                <a:gd name="T3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07">
                  <a:moveTo>
                    <a:pt x="11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0" y="1"/>
                    <a:pt x="68" y="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3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4" y="107"/>
                    <a:pt x="67" y="105"/>
                    <a:pt x="68" y="103"/>
                  </a:cubicBezTo>
                  <a:cubicBezTo>
                    <a:pt x="68" y="103"/>
                    <a:pt x="79" y="88"/>
                    <a:pt x="80" y="86"/>
                  </a:cubicBezTo>
                  <a:cubicBezTo>
                    <a:pt x="82" y="83"/>
                    <a:pt x="82" y="80"/>
                    <a:pt x="78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5" y="105"/>
                    <a:pt x="87" y="107"/>
                    <a:pt x="90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6" y="107"/>
                    <a:pt x="118" y="105"/>
                    <a:pt x="118" y="103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8" y="1"/>
                    <a:pt x="116" y="0"/>
                    <a:pt x="113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9765257-3510-4FEC-9319-3F6DD26AB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66" y="2220"/>
              <a:ext cx="60" cy="61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5 h 29"/>
                <a:gd name="T4" fmla="*/ 14 w 29"/>
                <a:gd name="T5" fmla="*/ 29 h 29"/>
                <a:gd name="T6" fmla="*/ 29 w 29"/>
                <a:gd name="T7" fmla="*/ 15 h 29"/>
                <a:gd name="T8" fmla="*/ 14 w 29"/>
                <a:gd name="T9" fmla="*/ 0 h 29"/>
                <a:gd name="T10" fmla="*/ 14 w 29"/>
                <a:gd name="T11" fmla="*/ 28 h 29"/>
                <a:gd name="T12" fmla="*/ 1 w 29"/>
                <a:gd name="T13" fmla="*/ 15 h 29"/>
                <a:gd name="T14" fmla="*/ 14 w 29"/>
                <a:gd name="T15" fmla="*/ 2 h 29"/>
                <a:gd name="T16" fmla="*/ 27 w 29"/>
                <a:gd name="T17" fmla="*/ 15 h 29"/>
                <a:gd name="T18" fmla="*/ 14 w 29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8"/>
                  </a:moveTo>
                  <a:cubicBezTo>
                    <a:pt x="7" y="28"/>
                    <a:pt x="1" y="22"/>
                    <a:pt x="1" y="15"/>
                  </a:cubicBezTo>
                  <a:cubicBezTo>
                    <a:pt x="1" y="7"/>
                    <a:pt x="7" y="2"/>
                    <a:pt x="14" y="2"/>
                  </a:cubicBezTo>
                  <a:cubicBezTo>
                    <a:pt x="22" y="2"/>
                    <a:pt x="27" y="7"/>
                    <a:pt x="27" y="15"/>
                  </a:cubicBezTo>
                  <a:cubicBezTo>
                    <a:pt x="27" y="22"/>
                    <a:pt x="22" y="28"/>
                    <a:pt x="14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67CCE360-B99B-43BA-9476-1180E10002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83" y="2235"/>
              <a:ext cx="29" cy="33"/>
            </a:xfrm>
            <a:custGeom>
              <a:avLst/>
              <a:gdLst>
                <a:gd name="T0" fmla="*/ 11 w 14"/>
                <a:gd name="T1" fmla="*/ 8 h 16"/>
                <a:gd name="T2" fmla="*/ 11 w 14"/>
                <a:gd name="T3" fmla="*/ 8 h 16"/>
                <a:gd name="T4" fmla="*/ 13 w 14"/>
                <a:gd name="T5" fmla="*/ 4 h 16"/>
                <a:gd name="T6" fmla="*/ 8 w 14"/>
                <a:gd name="T7" fmla="*/ 0 h 16"/>
                <a:gd name="T8" fmla="*/ 0 w 14"/>
                <a:gd name="T9" fmla="*/ 0 h 16"/>
                <a:gd name="T10" fmla="*/ 0 w 14"/>
                <a:gd name="T11" fmla="*/ 16 h 16"/>
                <a:gd name="T12" fmla="*/ 3 w 14"/>
                <a:gd name="T13" fmla="*/ 16 h 16"/>
                <a:gd name="T14" fmla="*/ 3 w 14"/>
                <a:gd name="T15" fmla="*/ 9 h 16"/>
                <a:gd name="T16" fmla="*/ 7 w 14"/>
                <a:gd name="T17" fmla="*/ 9 h 16"/>
                <a:gd name="T18" fmla="*/ 11 w 14"/>
                <a:gd name="T19" fmla="*/ 13 h 16"/>
                <a:gd name="T20" fmla="*/ 11 w 14"/>
                <a:gd name="T21" fmla="*/ 16 h 16"/>
                <a:gd name="T22" fmla="*/ 14 w 14"/>
                <a:gd name="T23" fmla="*/ 16 h 16"/>
                <a:gd name="T24" fmla="*/ 13 w 14"/>
                <a:gd name="T25" fmla="*/ 11 h 16"/>
                <a:gd name="T26" fmla="*/ 11 w 14"/>
                <a:gd name="T27" fmla="*/ 8 h 16"/>
                <a:gd name="T28" fmla="*/ 8 w 14"/>
                <a:gd name="T29" fmla="*/ 7 h 16"/>
                <a:gd name="T30" fmla="*/ 3 w 14"/>
                <a:gd name="T31" fmla="*/ 7 h 16"/>
                <a:gd name="T32" fmla="*/ 3 w 14"/>
                <a:gd name="T33" fmla="*/ 2 h 16"/>
                <a:gd name="T34" fmla="*/ 8 w 14"/>
                <a:gd name="T35" fmla="*/ 2 h 16"/>
                <a:gd name="T36" fmla="*/ 11 w 14"/>
                <a:gd name="T37" fmla="*/ 4 h 16"/>
                <a:gd name="T38" fmla="*/ 8 w 14"/>
                <a:gd name="T3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6"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3" y="7"/>
                    <a:pt x="13" y="4"/>
                  </a:cubicBezTo>
                  <a:cubicBezTo>
                    <a:pt x="13" y="1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9"/>
                    <a:pt x="11" y="10"/>
                    <a:pt x="11" y="13"/>
                  </a:cubicBezTo>
                  <a:cubicBezTo>
                    <a:pt x="11" y="14"/>
                    <a:pt x="11" y="15"/>
                    <a:pt x="11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3" y="13"/>
                    <a:pt x="13" y="11"/>
                  </a:cubicBezTo>
                  <a:cubicBezTo>
                    <a:pt x="13" y="9"/>
                    <a:pt x="12" y="8"/>
                    <a:pt x="11" y="8"/>
                  </a:cubicBezTo>
                  <a:close/>
                  <a:moveTo>
                    <a:pt x="8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1" y="2"/>
                    <a:pt x="11" y="4"/>
                  </a:cubicBezTo>
                  <a:cubicBezTo>
                    <a:pt x="11" y="6"/>
                    <a:pt x="10" y="7"/>
                    <a:pt x="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21" name="TextBox 223">
            <a:extLst>
              <a:ext uri="{FF2B5EF4-FFF2-40B4-BE49-F238E27FC236}">
                <a16:creationId xmlns:a16="http://schemas.microsoft.com/office/drawing/2014/main" id="{301ADD05-E6A8-468C-A4BE-ACA3932D22DC}"/>
              </a:ext>
            </a:extLst>
          </p:cNvPr>
          <p:cNvSpPr txBox="1"/>
          <p:nvPr userDrawn="1"/>
        </p:nvSpPr>
        <p:spPr>
          <a:xfrm>
            <a:off x="642000" y="5840030"/>
            <a:ext cx="356103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All Rights Reserved - ADVANTEST CORPORATION</a:t>
            </a:r>
          </a:p>
        </p:txBody>
      </p:sp>
      <p:sp>
        <p:nvSpPr>
          <p:cNvPr id="25" name="TextBox 223">
            <a:extLst>
              <a:ext uri="{FF2B5EF4-FFF2-40B4-BE49-F238E27FC236}">
                <a16:creationId xmlns:a16="http://schemas.microsoft.com/office/drawing/2014/main" id="{F8C1F84D-D26F-4FDB-AC08-29EF89A9D9E1}"/>
              </a:ext>
            </a:extLst>
          </p:cNvPr>
          <p:cNvSpPr txBox="1"/>
          <p:nvPr userDrawn="1"/>
        </p:nvSpPr>
        <p:spPr>
          <a:xfrm>
            <a:off x="642000" y="6020341"/>
            <a:ext cx="151664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662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E2D516E-64DD-4A82-BE27-22C28BF09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7" t="18262" r="17578" b="53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CADE72D-AE10-4BB3-BE1F-A0ED9D58C09B}"/>
              </a:ext>
            </a:extLst>
          </p:cNvPr>
          <p:cNvSpPr/>
          <p:nvPr userDrawn="1"/>
        </p:nvSpPr>
        <p:spPr>
          <a:xfrm rot="10800000" flipH="1" flipV="1">
            <a:off x="1" y="0"/>
            <a:ext cx="9143999" cy="6858654"/>
          </a:xfrm>
          <a:prstGeom prst="rect">
            <a:avLst/>
          </a:prstGeom>
          <a:gradFill flip="none" rotWithShape="1">
            <a:gsLst>
              <a:gs pos="70000">
                <a:srgbClr val="FFFFFF">
                  <a:alpha val="40000"/>
                </a:srgbClr>
              </a:gs>
              <a:gs pos="42000">
                <a:srgbClr val="FFFFFF">
                  <a:alpha val="94000"/>
                </a:srgb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3" y="3161585"/>
            <a:ext cx="8126188" cy="12954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400" b="1" cap="none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22513" y="4755469"/>
            <a:ext cx="8126188" cy="533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0E5FA8-BDAF-4CBD-BD85-F8BDEE4EF8EB}"/>
              </a:ext>
            </a:extLst>
          </p:cNvPr>
          <p:cNvCxnSpPr>
            <a:cxnSpLocks/>
          </p:cNvCxnSpPr>
          <p:nvPr userDrawn="1"/>
        </p:nvCxnSpPr>
        <p:spPr>
          <a:xfrm>
            <a:off x="522513" y="4585698"/>
            <a:ext cx="7970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4">
            <a:extLst>
              <a:ext uri="{FF2B5EF4-FFF2-40B4-BE49-F238E27FC236}">
                <a16:creationId xmlns:a16="http://schemas.microsoft.com/office/drawing/2014/main" id="{96BC5DE2-6EA8-459C-965C-A572EE9C8E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241296" y="5887494"/>
            <a:ext cx="2616956" cy="322809"/>
            <a:chOff x="329" y="2049"/>
            <a:chExt cx="1897" cy="234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68699C93-3CEA-4D6F-A46D-E8A47BDD44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9" y="2053"/>
              <a:ext cx="207" cy="226"/>
            </a:xfrm>
            <a:custGeom>
              <a:avLst/>
              <a:gdLst>
                <a:gd name="T0" fmla="*/ 66 w 101"/>
                <a:gd name="T1" fmla="*/ 2 h 107"/>
                <a:gd name="T2" fmla="*/ 42 w 101"/>
                <a:gd name="T3" fmla="*/ 0 h 107"/>
                <a:gd name="T4" fmla="*/ 4 w 101"/>
                <a:gd name="T5" fmla="*/ 0 h 107"/>
                <a:gd name="T6" fmla="*/ 0 w 101"/>
                <a:gd name="T7" fmla="*/ 4 h 107"/>
                <a:gd name="T8" fmla="*/ 0 w 101"/>
                <a:gd name="T9" fmla="*/ 103 h 107"/>
                <a:gd name="T10" fmla="*/ 4 w 101"/>
                <a:gd name="T11" fmla="*/ 107 h 107"/>
                <a:gd name="T12" fmla="*/ 42 w 101"/>
                <a:gd name="T13" fmla="*/ 107 h 107"/>
                <a:gd name="T14" fmla="*/ 66 w 101"/>
                <a:gd name="T15" fmla="*/ 105 h 107"/>
                <a:gd name="T16" fmla="*/ 101 w 101"/>
                <a:gd name="T17" fmla="*/ 53 h 107"/>
                <a:gd name="T18" fmla="*/ 66 w 101"/>
                <a:gd name="T19" fmla="*/ 2 h 107"/>
                <a:gd name="T20" fmla="*/ 56 w 101"/>
                <a:gd name="T21" fmla="*/ 78 h 107"/>
                <a:gd name="T22" fmla="*/ 46 w 101"/>
                <a:gd name="T23" fmla="*/ 80 h 107"/>
                <a:gd name="T24" fmla="*/ 32 w 101"/>
                <a:gd name="T25" fmla="*/ 80 h 107"/>
                <a:gd name="T26" fmla="*/ 32 w 101"/>
                <a:gd name="T27" fmla="*/ 27 h 107"/>
                <a:gd name="T28" fmla="*/ 46 w 101"/>
                <a:gd name="T29" fmla="*/ 27 h 107"/>
                <a:gd name="T30" fmla="*/ 55 w 101"/>
                <a:gd name="T31" fmla="*/ 29 h 107"/>
                <a:gd name="T32" fmla="*/ 69 w 101"/>
                <a:gd name="T33" fmla="*/ 54 h 107"/>
                <a:gd name="T34" fmla="*/ 56 w 101"/>
                <a:gd name="T35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107">
                  <a:moveTo>
                    <a:pt x="66" y="2"/>
                  </a:moveTo>
                  <a:cubicBezTo>
                    <a:pt x="56" y="0"/>
                    <a:pt x="45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5" y="107"/>
                    <a:pt x="58" y="107"/>
                    <a:pt x="66" y="105"/>
                  </a:cubicBezTo>
                  <a:cubicBezTo>
                    <a:pt x="81" y="101"/>
                    <a:pt x="101" y="89"/>
                    <a:pt x="101" y="53"/>
                  </a:cubicBezTo>
                  <a:cubicBezTo>
                    <a:pt x="101" y="20"/>
                    <a:pt x="81" y="7"/>
                    <a:pt x="66" y="2"/>
                  </a:cubicBezTo>
                  <a:close/>
                  <a:moveTo>
                    <a:pt x="56" y="78"/>
                  </a:moveTo>
                  <a:cubicBezTo>
                    <a:pt x="52" y="80"/>
                    <a:pt x="47" y="80"/>
                    <a:pt x="46" y="8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8" y="27"/>
                    <a:pt x="52" y="27"/>
                    <a:pt x="55" y="29"/>
                  </a:cubicBezTo>
                  <a:cubicBezTo>
                    <a:pt x="62" y="31"/>
                    <a:pt x="69" y="38"/>
                    <a:pt x="69" y="54"/>
                  </a:cubicBezTo>
                  <a:cubicBezTo>
                    <a:pt x="69" y="70"/>
                    <a:pt x="61" y="76"/>
                    <a:pt x="56" y="78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90C4DD0-AF2C-423A-8867-7F1BD1A19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1" y="2049"/>
              <a:ext cx="199" cy="234"/>
            </a:xfrm>
            <a:custGeom>
              <a:avLst/>
              <a:gdLst>
                <a:gd name="T0" fmla="*/ 67 w 97"/>
                <a:gd name="T1" fmla="*/ 44 h 111"/>
                <a:gd name="T2" fmla="*/ 34 w 97"/>
                <a:gd name="T3" fmla="*/ 30 h 111"/>
                <a:gd name="T4" fmla="*/ 47 w 97"/>
                <a:gd name="T5" fmla="*/ 23 h 111"/>
                <a:gd name="T6" fmla="*/ 56 w 97"/>
                <a:gd name="T7" fmla="*/ 25 h 111"/>
                <a:gd name="T8" fmla="*/ 60 w 97"/>
                <a:gd name="T9" fmla="*/ 29 h 111"/>
                <a:gd name="T10" fmla="*/ 65 w 97"/>
                <a:gd name="T11" fmla="*/ 33 h 111"/>
                <a:gd name="T12" fmla="*/ 87 w 97"/>
                <a:gd name="T13" fmla="*/ 33 h 111"/>
                <a:gd name="T14" fmla="*/ 91 w 97"/>
                <a:gd name="T15" fmla="*/ 28 h 111"/>
                <a:gd name="T16" fmla="*/ 48 w 97"/>
                <a:gd name="T17" fmla="*/ 0 h 111"/>
                <a:gd name="T18" fmla="*/ 3 w 97"/>
                <a:gd name="T19" fmla="*/ 32 h 111"/>
                <a:gd name="T20" fmla="*/ 41 w 97"/>
                <a:gd name="T21" fmla="*/ 66 h 111"/>
                <a:gd name="T22" fmla="*/ 64 w 97"/>
                <a:gd name="T23" fmla="*/ 78 h 111"/>
                <a:gd name="T24" fmla="*/ 50 w 97"/>
                <a:gd name="T25" fmla="*/ 87 h 111"/>
                <a:gd name="T26" fmla="*/ 35 w 97"/>
                <a:gd name="T27" fmla="*/ 80 h 111"/>
                <a:gd name="T28" fmla="*/ 33 w 97"/>
                <a:gd name="T29" fmla="*/ 77 h 111"/>
                <a:gd name="T30" fmla="*/ 30 w 97"/>
                <a:gd name="T31" fmla="*/ 74 h 111"/>
                <a:gd name="T32" fmla="*/ 4 w 97"/>
                <a:gd name="T33" fmla="*/ 74 h 111"/>
                <a:gd name="T34" fmla="*/ 0 w 97"/>
                <a:gd name="T35" fmla="*/ 78 h 111"/>
                <a:gd name="T36" fmla="*/ 48 w 97"/>
                <a:gd name="T37" fmla="*/ 111 h 111"/>
                <a:gd name="T38" fmla="*/ 97 w 97"/>
                <a:gd name="T39" fmla="*/ 75 h 111"/>
                <a:gd name="T40" fmla="*/ 67 w 97"/>
                <a:gd name="T41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11">
                  <a:moveTo>
                    <a:pt x="67" y="44"/>
                  </a:moveTo>
                  <a:cubicBezTo>
                    <a:pt x="52" y="39"/>
                    <a:pt x="35" y="38"/>
                    <a:pt x="34" y="30"/>
                  </a:cubicBezTo>
                  <a:cubicBezTo>
                    <a:pt x="34" y="24"/>
                    <a:pt x="44" y="23"/>
                    <a:pt x="47" y="23"/>
                  </a:cubicBezTo>
                  <a:cubicBezTo>
                    <a:pt x="50" y="23"/>
                    <a:pt x="54" y="24"/>
                    <a:pt x="56" y="25"/>
                  </a:cubicBezTo>
                  <a:cubicBezTo>
                    <a:pt x="58" y="26"/>
                    <a:pt x="59" y="27"/>
                    <a:pt x="60" y="29"/>
                  </a:cubicBezTo>
                  <a:cubicBezTo>
                    <a:pt x="61" y="31"/>
                    <a:pt x="61" y="33"/>
                    <a:pt x="65" y="33"/>
                  </a:cubicBezTo>
                  <a:cubicBezTo>
                    <a:pt x="69" y="33"/>
                    <a:pt x="87" y="33"/>
                    <a:pt x="87" y="33"/>
                  </a:cubicBezTo>
                  <a:cubicBezTo>
                    <a:pt x="89" y="33"/>
                    <a:pt x="91" y="31"/>
                    <a:pt x="91" y="28"/>
                  </a:cubicBezTo>
                  <a:cubicBezTo>
                    <a:pt x="87" y="3"/>
                    <a:pt x="62" y="0"/>
                    <a:pt x="48" y="0"/>
                  </a:cubicBezTo>
                  <a:cubicBezTo>
                    <a:pt x="25" y="0"/>
                    <a:pt x="3" y="7"/>
                    <a:pt x="3" y="32"/>
                  </a:cubicBezTo>
                  <a:cubicBezTo>
                    <a:pt x="3" y="54"/>
                    <a:pt x="24" y="61"/>
                    <a:pt x="41" y="66"/>
                  </a:cubicBezTo>
                  <a:cubicBezTo>
                    <a:pt x="60" y="71"/>
                    <a:pt x="64" y="73"/>
                    <a:pt x="64" y="78"/>
                  </a:cubicBezTo>
                  <a:cubicBezTo>
                    <a:pt x="64" y="85"/>
                    <a:pt x="54" y="87"/>
                    <a:pt x="50" y="87"/>
                  </a:cubicBezTo>
                  <a:cubicBezTo>
                    <a:pt x="45" y="87"/>
                    <a:pt x="37" y="86"/>
                    <a:pt x="35" y="80"/>
                  </a:cubicBezTo>
                  <a:cubicBezTo>
                    <a:pt x="34" y="79"/>
                    <a:pt x="34" y="78"/>
                    <a:pt x="33" y="77"/>
                  </a:cubicBezTo>
                  <a:cubicBezTo>
                    <a:pt x="33" y="76"/>
                    <a:pt x="32" y="74"/>
                    <a:pt x="30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2" y="74"/>
                    <a:pt x="0" y="76"/>
                    <a:pt x="0" y="78"/>
                  </a:cubicBezTo>
                  <a:cubicBezTo>
                    <a:pt x="2" y="102"/>
                    <a:pt x="27" y="111"/>
                    <a:pt x="48" y="111"/>
                  </a:cubicBezTo>
                  <a:cubicBezTo>
                    <a:pt x="72" y="111"/>
                    <a:pt x="97" y="100"/>
                    <a:pt x="97" y="75"/>
                  </a:cubicBezTo>
                  <a:cubicBezTo>
                    <a:pt x="97" y="56"/>
                    <a:pt x="82" y="48"/>
                    <a:pt x="67" y="44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8EBB742-BF34-41E6-AD5E-9A5745CB35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" y="2053"/>
              <a:ext cx="226" cy="226"/>
            </a:xfrm>
            <a:custGeom>
              <a:avLst/>
              <a:gdLst>
                <a:gd name="T0" fmla="*/ 106 w 110"/>
                <a:gd name="T1" fmla="*/ 0 h 107"/>
                <a:gd name="T2" fmla="*/ 82 w 110"/>
                <a:gd name="T3" fmla="*/ 0 h 107"/>
                <a:gd name="T4" fmla="*/ 77 w 110"/>
                <a:gd name="T5" fmla="*/ 4 h 107"/>
                <a:gd name="T6" fmla="*/ 55 w 110"/>
                <a:gd name="T7" fmla="*/ 63 h 107"/>
                <a:gd name="T8" fmla="*/ 33 w 110"/>
                <a:gd name="T9" fmla="*/ 4 h 107"/>
                <a:gd name="T10" fmla="*/ 27 w 110"/>
                <a:gd name="T11" fmla="*/ 0 h 107"/>
                <a:gd name="T12" fmla="*/ 3 w 110"/>
                <a:gd name="T13" fmla="*/ 0 h 107"/>
                <a:gd name="T14" fmla="*/ 1 w 110"/>
                <a:gd name="T15" fmla="*/ 4 h 107"/>
                <a:gd name="T16" fmla="*/ 37 w 110"/>
                <a:gd name="T17" fmla="*/ 103 h 107"/>
                <a:gd name="T18" fmla="*/ 43 w 110"/>
                <a:gd name="T19" fmla="*/ 107 h 107"/>
                <a:gd name="T20" fmla="*/ 67 w 110"/>
                <a:gd name="T21" fmla="*/ 107 h 107"/>
                <a:gd name="T22" fmla="*/ 72 w 110"/>
                <a:gd name="T23" fmla="*/ 103 h 107"/>
                <a:gd name="T24" fmla="*/ 109 w 110"/>
                <a:gd name="T25" fmla="*/ 4 h 107"/>
                <a:gd name="T26" fmla="*/ 106 w 110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07">
                  <a:moveTo>
                    <a:pt x="106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7" y="1"/>
                    <a:pt x="77" y="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4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8" y="105"/>
                    <a:pt x="40" y="107"/>
                    <a:pt x="43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9" y="107"/>
                    <a:pt x="71" y="105"/>
                    <a:pt x="72" y="103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5053B532-2250-4DA7-BCFC-69D00ECC44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" y="2053"/>
              <a:ext cx="230" cy="226"/>
            </a:xfrm>
            <a:custGeom>
              <a:avLst/>
              <a:gdLst>
                <a:gd name="T0" fmla="*/ 74 w 112"/>
                <a:gd name="T1" fmla="*/ 4 h 107"/>
                <a:gd name="T2" fmla="*/ 69 w 112"/>
                <a:gd name="T3" fmla="*/ 0 h 107"/>
                <a:gd name="T4" fmla="*/ 43 w 112"/>
                <a:gd name="T5" fmla="*/ 0 h 107"/>
                <a:gd name="T6" fmla="*/ 38 w 112"/>
                <a:gd name="T7" fmla="*/ 4 h 107"/>
                <a:gd name="T8" fmla="*/ 1 w 112"/>
                <a:gd name="T9" fmla="*/ 103 h 107"/>
                <a:gd name="T10" fmla="*/ 4 w 112"/>
                <a:gd name="T11" fmla="*/ 107 h 107"/>
                <a:gd name="T12" fmla="*/ 55 w 112"/>
                <a:gd name="T13" fmla="*/ 107 h 107"/>
                <a:gd name="T14" fmla="*/ 61 w 112"/>
                <a:gd name="T15" fmla="*/ 103 h 107"/>
                <a:gd name="T16" fmla="*/ 66 w 112"/>
                <a:gd name="T17" fmla="*/ 88 h 107"/>
                <a:gd name="T18" fmla="*/ 62 w 112"/>
                <a:gd name="T19" fmla="*/ 83 h 107"/>
                <a:gd name="T20" fmla="*/ 41 w 112"/>
                <a:gd name="T21" fmla="*/ 83 h 107"/>
                <a:gd name="T22" fmla="*/ 56 w 112"/>
                <a:gd name="T23" fmla="*/ 41 h 107"/>
                <a:gd name="T24" fmla="*/ 79 w 112"/>
                <a:gd name="T25" fmla="*/ 103 h 107"/>
                <a:gd name="T26" fmla="*/ 84 w 112"/>
                <a:gd name="T27" fmla="*/ 107 h 107"/>
                <a:gd name="T28" fmla="*/ 108 w 112"/>
                <a:gd name="T29" fmla="*/ 107 h 107"/>
                <a:gd name="T30" fmla="*/ 111 w 112"/>
                <a:gd name="T31" fmla="*/ 103 h 107"/>
                <a:gd name="T32" fmla="*/ 74 w 112"/>
                <a:gd name="T33" fmla="*/ 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07">
                  <a:moveTo>
                    <a:pt x="74" y="4"/>
                  </a:moveTo>
                  <a:cubicBezTo>
                    <a:pt x="74" y="1"/>
                    <a:pt x="71" y="0"/>
                    <a:pt x="69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8" y="1"/>
                    <a:pt x="38" y="4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7" y="107"/>
                    <a:pt x="60" y="105"/>
                    <a:pt x="61" y="103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5"/>
                    <a:pt x="65" y="83"/>
                    <a:pt x="62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5"/>
                    <a:pt x="82" y="107"/>
                    <a:pt x="84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11" y="107"/>
                    <a:pt x="112" y="105"/>
                    <a:pt x="111" y="103"/>
                  </a:cubicBezTo>
                  <a:lnTo>
                    <a:pt x="74" y="4"/>
                  </a:ln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B88A123-CA5E-41C1-ADD8-910347212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9" y="2053"/>
              <a:ext cx="202" cy="226"/>
            </a:xfrm>
            <a:custGeom>
              <a:avLst/>
              <a:gdLst>
                <a:gd name="T0" fmla="*/ 94 w 98"/>
                <a:gd name="T1" fmla="*/ 0 h 107"/>
                <a:gd name="T2" fmla="*/ 70 w 98"/>
                <a:gd name="T3" fmla="*/ 0 h 107"/>
                <a:gd name="T4" fmla="*/ 66 w 98"/>
                <a:gd name="T5" fmla="*/ 4 h 107"/>
                <a:gd name="T6" fmla="*/ 66 w 98"/>
                <a:gd name="T7" fmla="*/ 55 h 107"/>
                <a:gd name="T8" fmla="*/ 34 w 98"/>
                <a:gd name="T9" fmla="*/ 3 h 107"/>
                <a:gd name="T10" fmla="*/ 27 w 98"/>
                <a:gd name="T11" fmla="*/ 0 h 107"/>
                <a:gd name="T12" fmla="*/ 4 w 98"/>
                <a:gd name="T13" fmla="*/ 0 h 107"/>
                <a:gd name="T14" fmla="*/ 0 w 98"/>
                <a:gd name="T15" fmla="*/ 4 h 107"/>
                <a:gd name="T16" fmla="*/ 0 w 98"/>
                <a:gd name="T17" fmla="*/ 103 h 107"/>
                <a:gd name="T18" fmla="*/ 5 w 98"/>
                <a:gd name="T19" fmla="*/ 107 h 107"/>
                <a:gd name="T20" fmla="*/ 28 w 98"/>
                <a:gd name="T21" fmla="*/ 107 h 107"/>
                <a:gd name="T22" fmla="*/ 33 w 98"/>
                <a:gd name="T23" fmla="*/ 103 h 107"/>
                <a:gd name="T24" fmla="*/ 33 w 98"/>
                <a:gd name="T25" fmla="*/ 53 h 107"/>
                <a:gd name="T26" fmla="*/ 64 w 98"/>
                <a:gd name="T27" fmla="*/ 103 h 107"/>
                <a:gd name="T28" fmla="*/ 70 w 98"/>
                <a:gd name="T29" fmla="*/ 107 h 107"/>
                <a:gd name="T30" fmla="*/ 94 w 98"/>
                <a:gd name="T31" fmla="*/ 107 h 107"/>
                <a:gd name="T32" fmla="*/ 98 w 98"/>
                <a:gd name="T33" fmla="*/ 103 h 107"/>
                <a:gd name="T34" fmla="*/ 98 w 98"/>
                <a:gd name="T35" fmla="*/ 4 h 107"/>
                <a:gd name="T36" fmla="*/ 94 w 9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7">
                  <a:moveTo>
                    <a:pt x="94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6" y="1"/>
                    <a:pt x="66" y="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5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31" y="107"/>
                    <a:pt x="33" y="105"/>
                    <a:pt x="33" y="10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5"/>
                    <a:pt x="68" y="107"/>
                    <a:pt x="70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6" y="107"/>
                    <a:pt x="98" y="105"/>
                    <a:pt x="98" y="103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1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2D7AB573-0225-40FD-829A-E81BB364A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6" y="2053"/>
              <a:ext cx="196" cy="226"/>
            </a:xfrm>
            <a:custGeom>
              <a:avLst/>
              <a:gdLst>
                <a:gd name="T0" fmla="*/ 95 w 95"/>
                <a:gd name="T1" fmla="*/ 23 h 107"/>
                <a:gd name="T2" fmla="*/ 95 w 95"/>
                <a:gd name="T3" fmla="*/ 4 h 107"/>
                <a:gd name="T4" fmla="*/ 91 w 95"/>
                <a:gd name="T5" fmla="*/ 0 h 107"/>
                <a:gd name="T6" fmla="*/ 5 w 95"/>
                <a:gd name="T7" fmla="*/ 0 h 107"/>
                <a:gd name="T8" fmla="*/ 0 w 95"/>
                <a:gd name="T9" fmla="*/ 4 h 107"/>
                <a:gd name="T10" fmla="*/ 0 w 95"/>
                <a:gd name="T11" fmla="*/ 23 h 107"/>
                <a:gd name="T12" fmla="*/ 5 w 95"/>
                <a:gd name="T13" fmla="*/ 27 h 107"/>
                <a:gd name="T14" fmla="*/ 32 w 95"/>
                <a:gd name="T15" fmla="*/ 27 h 107"/>
                <a:gd name="T16" fmla="*/ 32 w 95"/>
                <a:gd name="T17" fmla="*/ 103 h 107"/>
                <a:gd name="T18" fmla="*/ 36 w 95"/>
                <a:gd name="T19" fmla="*/ 107 h 107"/>
                <a:gd name="T20" fmla="*/ 60 w 95"/>
                <a:gd name="T21" fmla="*/ 107 h 107"/>
                <a:gd name="T22" fmla="*/ 64 w 95"/>
                <a:gd name="T23" fmla="*/ 103 h 107"/>
                <a:gd name="T24" fmla="*/ 64 w 95"/>
                <a:gd name="T25" fmla="*/ 27 h 107"/>
                <a:gd name="T26" fmla="*/ 91 w 95"/>
                <a:gd name="T27" fmla="*/ 27 h 107"/>
                <a:gd name="T28" fmla="*/ 95 w 95"/>
                <a:gd name="T29" fmla="*/ 2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5" y="23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5"/>
                    <a:pt x="34" y="107"/>
                    <a:pt x="36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2" y="107"/>
                    <a:pt x="64" y="105"/>
                    <a:pt x="64" y="103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3" y="27"/>
                    <a:pt x="95" y="26"/>
                    <a:pt x="95" y="23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F08A32C8-4995-46B9-B09E-E253C6B6FE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2053"/>
              <a:ext cx="196" cy="226"/>
            </a:xfrm>
            <a:custGeom>
              <a:avLst/>
              <a:gdLst>
                <a:gd name="T0" fmla="*/ 90 w 95"/>
                <a:gd name="T1" fmla="*/ 0 h 107"/>
                <a:gd name="T2" fmla="*/ 4 w 95"/>
                <a:gd name="T3" fmla="*/ 0 h 107"/>
                <a:gd name="T4" fmla="*/ 0 w 95"/>
                <a:gd name="T5" fmla="*/ 4 h 107"/>
                <a:gd name="T6" fmla="*/ 0 w 95"/>
                <a:gd name="T7" fmla="*/ 23 h 107"/>
                <a:gd name="T8" fmla="*/ 4 w 95"/>
                <a:gd name="T9" fmla="*/ 27 h 107"/>
                <a:gd name="T10" fmla="*/ 31 w 95"/>
                <a:gd name="T11" fmla="*/ 27 h 107"/>
                <a:gd name="T12" fmla="*/ 31 w 95"/>
                <a:gd name="T13" fmla="*/ 103 h 107"/>
                <a:gd name="T14" fmla="*/ 35 w 95"/>
                <a:gd name="T15" fmla="*/ 107 h 107"/>
                <a:gd name="T16" fmla="*/ 59 w 95"/>
                <a:gd name="T17" fmla="*/ 107 h 107"/>
                <a:gd name="T18" fmla="*/ 63 w 95"/>
                <a:gd name="T19" fmla="*/ 103 h 107"/>
                <a:gd name="T20" fmla="*/ 63 w 95"/>
                <a:gd name="T21" fmla="*/ 27 h 107"/>
                <a:gd name="T22" fmla="*/ 90 w 95"/>
                <a:gd name="T23" fmla="*/ 27 h 107"/>
                <a:gd name="T24" fmla="*/ 95 w 95"/>
                <a:gd name="T25" fmla="*/ 23 h 107"/>
                <a:gd name="T26" fmla="*/ 95 w 95"/>
                <a:gd name="T27" fmla="*/ 4 h 107"/>
                <a:gd name="T28" fmla="*/ 90 w 95"/>
                <a:gd name="T2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5"/>
                    <a:pt x="33" y="107"/>
                    <a:pt x="35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1" y="107"/>
                    <a:pt x="63" y="105"/>
                    <a:pt x="63" y="103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93" y="27"/>
                    <a:pt x="95" y="26"/>
                    <a:pt x="95" y="2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0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F200CFFD-7A63-4D98-9015-3F7A9114D8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23" y="2053"/>
              <a:ext cx="187" cy="226"/>
            </a:xfrm>
            <a:custGeom>
              <a:avLst/>
              <a:gdLst>
                <a:gd name="T0" fmla="*/ 87 w 91"/>
                <a:gd name="T1" fmla="*/ 0 h 107"/>
                <a:gd name="T2" fmla="*/ 4 w 91"/>
                <a:gd name="T3" fmla="*/ 0 h 107"/>
                <a:gd name="T4" fmla="*/ 0 w 91"/>
                <a:gd name="T5" fmla="*/ 4 h 107"/>
                <a:gd name="T6" fmla="*/ 0 w 91"/>
                <a:gd name="T7" fmla="*/ 103 h 107"/>
                <a:gd name="T8" fmla="*/ 4 w 91"/>
                <a:gd name="T9" fmla="*/ 107 h 107"/>
                <a:gd name="T10" fmla="*/ 87 w 91"/>
                <a:gd name="T11" fmla="*/ 107 h 107"/>
                <a:gd name="T12" fmla="*/ 91 w 91"/>
                <a:gd name="T13" fmla="*/ 103 h 107"/>
                <a:gd name="T14" fmla="*/ 91 w 91"/>
                <a:gd name="T15" fmla="*/ 83 h 107"/>
                <a:gd name="T16" fmla="*/ 87 w 91"/>
                <a:gd name="T17" fmla="*/ 79 h 107"/>
                <a:gd name="T18" fmla="*/ 32 w 91"/>
                <a:gd name="T19" fmla="*/ 79 h 107"/>
                <a:gd name="T20" fmla="*/ 32 w 91"/>
                <a:gd name="T21" fmla="*/ 64 h 107"/>
                <a:gd name="T22" fmla="*/ 79 w 91"/>
                <a:gd name="T23" fmla="*/ 64 h 107"/>
                <a:gd name="T24" fmla="*/ 83 w 91"/>
                <a:gd name="T25" fmla="*/ 60 h 107"/>
                <a:gd name="T26" fmla="*/ 83 w 91"/>
                <a:gd name="T27" fmla="*/ 43 h 107"/>
                <a:gd name="T28" fmla="*/ 79 w 91"/>
                <a:gd name="T29" fmla="*/ 39 h 107"/>
                <a:gd name="T30" fmla="*/ 32 w 91"/>
                <a:gd name="T31" fmla="*/ 39 h 107"/>
                <a:gd name="T32" fmla="*/ 32 w 91"/>
                <a:gd name="T33" fmla="*/ 27 h 107"/>
                <a:gd name="T34" fmla="*/ 87 w 91"/>
                <a:gd name="T35" fmla="*/ 27 h 107"/>
                <a:gd name="T36" fmla="*/ 91 w 91"/>
                <a:gd name="T37" fmla="*/ 23 h 107"/>
                <a:gd name="T38" fmla="*/ 91 w 91"/>
                <a:gd name="T39" fmla="*/ 4 h 107"/>
                <a:gd name="T40" fmla="*/ 87 w 91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7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4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9" y="107"/>
                    <a:pt x="91" y="105"/>
                    <a:pt x="91" y="10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1"/>
                    <a:pt x="89" y="79"/>
                    <a:pt x="87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1" y="64"/>
                    <a:pt x="83" y="62"/>
                    <a:pt x="83" y="60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1"/>
                    <a:pt x="81" y="39"/>
                    <a:pt x="79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9" y="27"/>
                    <a:pt x="91" y="26"/>
                    <a:pt x="91" y="23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1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5034A0BD-652D-4BA7-8243-AE9A6B4E6D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9" y="2053"/>
              <a:ext cx="243" cy="226"/>
            </a:xfrm>
            <a:custGeom>
              <a:avLst/>
              <a:gdLst>
                <a:gd name="T0" fmla="*/ 113 w 118"/>
                <a:gd name="T1" fmla="*/ 0 h 107"/>
                <a:gd name="T2" fmla="*/ 75 w 118"/>
                <a:gd name="T3" fmla="*/ 0 h 107"/>
                <a:gd name="T4" fmla="*/ 68 w 118"/>
                <a:gd name="T5" fmla="*/ 3 h 107"/>
                <a:gd name="T6" fmla="*/ 1 w 118"/>
                <a:gd name="T7" fmla="*/ 103 h 107"/>
                <a:gd name="T8" fmla="*/ 3 w 118"/>
                <a:gd name="T9" fmla="*/ 107 h 107"/>
                <a:gd name="T10" fmla="*/ 62 w 118"/>
                <a:gd name="T11" fmla="*/ 107 h 107"/>
                <a:gd name="T12" fmla="*/ 68 w 118"/>
                <a:gd name="T13" fmla="*/ 103 h 107"/>
                <a:gd name="T14" fmla="*/ 80 w 118"/>
                <a:gd name="T15" fmla="*/ 86 h 107"/>
                <a:gd name="T16" fmla="*/ 78 w 118"/>
                <a:gd name="T17" fmla="*/ 80 h 107"/>
                <a:gd name="T18" fmla="*/ 54 w 118"/>
                <a:gd name="T19" fmla="*/ 80 h 107"/>
                <a:gd name="T20" fmla="*/ 85 w 118"/>
                <a:gd name="T21" fmla="*/ 33 h 107"/>
                <a:gd name="T22" fmla="*/ 85 w 118"/>
                <a:gd name="T23" fmla="*/ 103 h 107"/>
                <a:gd name="T24" fmla="*/ 90 w 118"/>
                <a:gd name="T25" fmla="*/ 107 h 107"/>
                <a:gd name="T26" fmla="*/ 113 w 118"/>
                <a:gd name="T27" fmla="*/ 107 h 107"/>
                <a:gd name="T28" fmla="*/ 118 w 118"/>
                <a:gd name="T29" fmla="*/ 103 h 107"/>
                <a:gd name="T30" fmla="*/ 118 w 118"/>
                <a:gd name="T31" fmla="*/ 4 h 107"/>
                <a:gd name="T32" fmla="*/ 113 w 118"/>
                <a:gd name="T3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07">
                  <a:moveTo>
                    <a:pt x="11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0" y="1"/>
                    <a:pt x="68" y="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3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4" y="107"/>
                    <a:pt x="67" y="105"/>
                    <a:pt x="68" y="103"/>
                  </a:cubicBezTo>
                  <a:cubicBezTo>
                    <a:pt x="68" y="103"/>
                    <a:pt x="79" y="88"/>
                    <a:pt x="80" y="86"/>
                  </a:cubicBezTo>
                  <a:cubicBezTo>
                    <a:pt x="82" y="83"/>
                    <a:pt x="82" y="80"/>
                    <a:pt x="78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5" y="105"/>
                    <a:pt x="87" y="107"/>
                    <a:pt x="90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6" y="107"/>
                    <a:pt x="118" y="105"/>
                    <a:pt x="118" y="103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8" y="1"/>
                    <a:pt x="116" y="0"/>
                    <a:pt x="113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0FDEDE12-EF11-4149-87E1-22280310BA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66" y="2220"/>
              <a:ext cx="60" cy="61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5 h 29"/>
                <a:gd name="T4" fmla="*/ 14 w 29"/>
                <a:gd name="T5" fmla="*/ 29 h 29"/>
                <a:gd name="T6" fmla="*/ 29 w 29"/>
                <a:gd name="T7" fmla="*/ 15 h 29"/>
                <a:gd name="T8" fmla="*/ 14 w 29"/>
                <a:gd name="T9" fmla="*/ 0 h 29"/>
                <a:gd name="T10" fmla="*/ 14 w 29"/>
                <a:gd name="T11" fmla="*/ 28 h 29"/>
                <a:gd name="T12" fmla="*/ 1 w 29"/>
                <a:gd name="T13" fmla="*/ 15 h 29"/>
                <a:gd name="T14" fmla="*/ 14 w 29"/>
                <a:gd name="T15" fmla="*/ 2 h 29"/>
                <a:gd name="T16" fmla="*/ 27 w 29"/>
                <a:gd name="T17" fmla="*/ 15 h 29"/>
                <a:gd name="T18" fmla="*/ 14 w 29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8"/>
                  </a:moveTo>
                  <a:cubicBezTo>
                    <a:pt x="7" y="28"/>
                    <a:pt x="1" y="22"/>
                    <a:pt x="1" y="15"/>
                  </a:cubicBezTo>
                  <a:cubicBezTo>
                    <a:pt x="1" y="7"/>
                    <a:pt x="7" y="2"/>
                    <a:pt x="14" y="2"/>
                  </a:cubicBezTo>
                  <a:cubicBezTo>
                    <a:pt x="22" y="2"/>
                    <a:pt x="27" y="7"/>
                    <a:pt x="27" y="15"/>
                  </a:cubicBezTo>
                  <a:cubicBezTo>
                    <a:pt x="27" y="22"/>
                    <a:pt x="22" y="28"/>
                    <a:pt x="14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F5D8B827-0CB6-4F42-BF00-E91BAC265E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83" y="2235"/>
              <a:ext cx="29" cy="33"/>
            </a:xfrm>
            <a:custGeom>
              <a:avLst/>
              <a:gdLst>
                <a:gd name="T0" fmla="*/ 11 w 14"/>
                <a:gd name="T1" fmla="*/ 8 h 16"/>
                <a:gd name="T2" fmla="*/ 11 w 14"/>
                <a:gd name="T3" fmla="*/ 8 h 16"/>
                <a:gd name="T4" fmla="*/ 13 w 14"/>
                <a:gd name="T5" fmla="*/ 4 h 16"/>
                <a:gd name="T6" fmla="*/ 8 w 14"/>
                <a:gd name="T7" fmla="*/ 0 h 16"/>
                <a:gd name="T8" fmla="*/ 0 w 14"/>
                <a:gd name="T9" fmla="*/ 0 h 16"/>
                <a:gd name="T10" fmla="*/ 0 w 14"/>
                <a:gd name="T11" fmla="*/ 16 h 16"/>
                <a:gd name="T12" fmla="*/ 3 w 14"/>
                <a:gd name="T13" fmla="*/ 16 h 16"/>
                <a:gd name="T14" fmla="*/ 3 w 14"/>
                <a:gd name="T15" fmla="*/ 9 h 16"/>
                <a:gd name="T16" fmla="*/ 7 w 14"/>
                <a:gd name="T17" fmla="*/ 9 h 16"/>
                <a:gd name="T18" fmla="*/ 11 w 14"/>
                <a:gd name="T19" fmla="*/ 13 h 16"/>
                <a:gd name="T20" fmla="*/ 11 w 14"/>
                <a:gd name="T21" fmla="*/ 16 h 16"/>
                <a:gd name="T22" fmla="*/ 14 w 14"/>
                <a:gd name="T23" fmla="*/ 16 h 16"/>
                <a:gd name="T24" fmla="*/ 13 w 14"/>
                <a:gd name="T25" fmla="*/ 11 h 16"/>
                <a:gd name="T26" fmla="*/ 11 w 14"/>
                <a:gd name="T27" fmla="*/ 8 h 16"/>
                <a:gd name="T28" fmla="*/ 8 w 14"/>
                <a:gd name="T29" fmla="*/ 7 h 16"/>
                <a:gd name="T30" fmla="*/ 3 w 14"/>
                <a:gd name="T31" fmla="*/ 7 h 16"/>
                <a:gd name="T32" fmla="*/ 3 w 14"/>
                <a:gd name="T33" fmla="*/ 2 h 16"/>
                <a:gd name="T34" fmla="*/ 8 w 14"/>
                <a:gd name="T35" fmla="*/ 2 h 16"/>
                <a:gd name="T36" fmla="*/ 11 w 14"/>
                <a:gd name="T37" fmla="*/ 4 h 16"/>
                <a:gd name="T38" fmla="*/ 8 w 14"/>
                <a:gd name="T3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6"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3" y="7"/>
                    <a:pt x="13" y="4"/>
                  </a:cubicBezTo>
                  <a:cubicBezTo>
                    <a:pt x="13" y="1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9"/>
                    <a:pt x="11" y="10"/>
                    <a:pt x="11" y="13"/>
                  </a:cubicBezTo>
                  <a:cubicBezTo>
                    <a:pt x="11" y="14"/>
                    <a:pt x="11" y="15"/>
                    <a:pt x="11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3" y="13"/>
                    <a:pt x="13" y="11"/>
                  </a:cubicBezTo>
                  <a:cubicBezTo>
                    <a:pt x="13" y="9"/>
                    <a:pt x="12" y="8"/>
                    <a:pt x="11" y="8"/>
                  </a:cubicBezTo>
                  <a:close/>
                  <a:moveTo>
                    <a:pt x="8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1" y="2"/>
                    <a:pt x="11" y="4"/>
                  </a:cubicBezTo>
                  <a:cubicBezTo>
                    <a:pt x="11" y="6"/>
                    <a:pt x="10" y="7"/>
                    <a:pt x="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TextBox 223">
            <a:extLst>
              <a:ext uri="{FF2B5EF4-FFF2-40B4-BE49-F238E27FC236}">
                <a16:creationId xmlns:a16="http://schemas.microsoft.com/office/drawing/2014/main" id="{577BB8B8-4C5C-44D3-8560-498F3099FD98}"/>
              </a:ext>
            </a:extLst>
          </p:cNvPr>
          <p:cNvSpPr txBox="1"/>
          <p:nvPr userDrawn="1"/>
        </p:nvSpPr>
        <p:spPr>
          <a:xfrm>
            <a:off x="642000" y="5840030"/>
            <a:ext cx="356103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All Rights Reserved - ADVANTEST CORPORATION</a:t>
            </a:r>
          </a:p>
        </p:txBody>
      </p:sp>
      <p:sp>
        <p:nvSpPr>
          <p:cNvPr id="34" name="TextBox 223">
            <a:extLst>
              <a:ext uri="{FF2B5EF4-FFF2-40B4-BE49-F238E27FC236}">
                <a16:creationId xmlns:a16="http://schemas.microsoft.com/office/drawing/2014/main" id="{BA8D8A6E-37E2-43C1-89E1-B2844F7FCDE8}"/>
              </a:ext>
            </a:extLst>
          </p:cNvPr>
          <p:cNvSpPr txBox="1"/>
          <p:nvPr userDrawn="1"/>
        </p:nvSpPr>
        <p:spPr>
          <a:xfrm>
            <a:off x="642000" y="6020341"/>
            <a:ext cx="151664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444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5E1E603-51EC-433E-9ED9-669F5915F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 t="7835" r="18373" b="782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B1E6BF-BA54-4876-B158-DDEADDAAD2DD}"/>
              </a:ext>
            </a:extLst>
          </p:cNvPr>
          <p:cNvSpPr/>
          <p:nvPr userDrawn="1"/>
        </p:nvSpPr>
        <p:spPr>
          <a:xfrm rot="10800000" flipH="1" flipV="1">
            <a:off x="1" y="0"/>
            <a:ext cx="9143999" cy="6858654"/>
          </a:xfrm>
          <a:prstGeom prst="rect">
            <a:avLst/>
          </a:prstGeom>
          <a:gradFill flip="none" rotWithShape="1">
            <a:gsLst>
              <a:gs pos="70000">
                <a:srgbClr val="FFFFFF">
                  <a:alpha val="40000"/>
                </a:srgbClr>
              </a:gs>
              <a:gs pos="42000">
                <a:srgbClr val="FFFFFF">
                  <a:alpha val="94000"/>
                </a:srgbClr>
              </a:gs>
              <a:gs pos="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3" y="3161585"/>
            <a:ext cx="8126188" cy="12954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400" b="1" cap="none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22513" y="4755469"/>
            <a:ext cx="8126188" cy="533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0E5FA8-BDAF-4CBD-BD85-F8BDEE4EF8EB}"/>
              </a:ext>
            </a:extLst>
          </p:cNvPr>
          <p:cNvCxnSpPr>
            <a:cxnSpLocks/>
          </p:cNvCxnSpPr>
          <p:nvPr userDrawn="1"/>
        </p:nvCxnSpPr>
        <p:spPr>
          <a:xfrm>
            <a:off x="522513" y="4585698"/>
            <a:ext cx="7970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4">
            <a:extLst>
              <a:ext uri="{FF2B5EF4-FFF2-40B4-BE49-F238E27FC236}">
                <a16:creationId xmlns:a16="http://schemas.microsoft.com/office/drawing/2014/main" id="{B64C2E73-E220-4B0E-A568-64844095E56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241296" y="5887494"/>
            <a:ext cx="2616956" cy="322809"/>
            <a:chOff x="329" y="2049"/>
            <a:chExt cx="1897" cy="23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26E0258-C2F5-4629-99ED-6889F904A4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9" y="2053"/>
              <a:ext cx="207" cy="226"/>
            </a:xfrm>
            <a:custGeom>
              <a:avLst/>
              <a:gdLst>
                <a:gd name="T0" fmla="*/ 66 w 101"/>
                <a:gd name="T1" fmla="*/ 2 h 107"/>
                <a:gd name="T2" fmla="*/ 42 w 101"/>
                <a:gd name="T3" fmla="*/ 0 h 107"/>
                <a:gd name="T4" fmla="*/ 4 w 101"/>
                <a:gd name="T5" fmla="*/ 0 h 107"/>
                <a:gd name="T6" fmla="*/ 0 w 101"/>
                <a:gd name="T7" fmla="*/ 4 h 107"/>
                <a:gd name="T8" fmla="*/ 0 w 101"/>
                <a:gd name="T9" fmla="*/ 103 h 107"/>
                <a:gd name="T10" fmla="*/ 4 w 101"/>
                <a:gd name="T11" fmla="*/ 107 h 107"/>
                <a:gd name="T12" fmla="*/ 42 w 101"/>
                <a:gd name="T13" fmla="*/ 107 h 107"/>
                <a:gd name="T14" fmla="*/ 66 w 101"/>
                <a:gd name="T15" fmla="*/ 105 h 107"/>
                <a:gd name="T16" fmla="*/ 101 w 101"/>
                <a:gd name="T17" fmla="*/ 53 h 107"/>
                <a:gd name="T18" fmla="*/ 66 w 101"/>
                <a:gd name="T19" fmla="*/ 2 h 107"/>
                <a:gd name="T20" fmla="*/ 56 w 101"/>
                <a:gd name="T21" fmla="*/ 78 h 107"/>
                <a:gd name="T22" fmla="*/ 46 w 101"/>
                <a:gd name="T23" fmla="*/ 80 h 107"/>
                <a:gd name="T24" fmla="*/ 32 w 101"/>
                <a:gd name="T25" fmla="*/ 80 h 107"/>
                <a:gd name="T26" fmla="*/ 32 w 101"/>
                <a:gd name="T27" fmla="*/ 27 h 107"/>
                <a:gd name="T28" fmla="*/ 46 w 101"/>
                <a:gd name="T29" fmla="*/ 27 h 107"/>
                <a:gd name="T30" fmla="*/ 55 w 101"/>
                <a:gd name="T31" fmla="*/ 29 h 107"/>
                <a:gd name="T32" fmla="*/ 69 w 101"/>
                <a:gd name="T33" fmla="*/ 54 h 107"/>
                <a:gd name="T34" fmla="*/ 56 w 101"/>
                <a:gd name="T35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107">
                  <a:moveTo>
                    <a:pt x="66" y="2"/>
                  </a:moveTo>
                  <a:cubicBezTo>
                    <a:pt x="56" y="0"/>
                    <a:pt x="45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5" y="107"/>
                    <a:pt x="58" y="107"/>
                    <a:pt x="66" y="105"/>
                  </a:cubicBezTo>
                  <a:cubicBezTo>
                    <a:pt x="81" y="101"/>
                    <a:pt x="101" y="89"/>
                    <a:pt x="101" y="53"/>
                  </a:cubicBezTo>
                  <a:cubicBezTo>
                    <a:pt x="101" y="20"/>
                    <a:pt x="81" y="7"/>
                    <a:pt x="66" y="2"/>
                  </a:cubicBezTo>
                  <a:close/>
                  <a:moveTo>
                    <a:pt x="56" y="78"/>
                  </a:moveTo>
                  <a:cubicBezTo>
                    <a:pt x="52" y="80"/>
                    <a:pt x="47" y="80"/>
                    <a:pt x="46" y="8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8" y="27"/>
                    <a:pt x="52" y="27"/>
                    <a:pt x="55" y="29"/>
                  </a:cubicBezTo>
                  <a:cubicBezTo>
                    <a:pt x="62" y="31"/>
                    <a:pt x="69" y="38"/>
                    <a:pt x="69" y="54"/>
                  </a:cubicBezTo>
                  <a:cubicBezTo>
                    <a:pt x="69" y="70"/>
                    <a:pt x="61" y="76"/>
                    <a:pt x="56" y="78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C60C74ED-36B5-493F-9331-A7C37DF2F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1" y="2049"/>
              <a:ext cx="199" cy="234"/>
            </a:xfrm>
            <a:custGeom>
              <a:avLst/>
              <a:gdLst>
                <a:gd name="T0" fmla="*/ 67 w 97"/>
                <a:gd name="T1" fmla="*/ 44 h 111"/>
                <a:gd name="T2" fmla="*/ 34 w 97"/>
                <a:gd name="T3" fmla="*/ 30 h 111"/>
                <a:gd name="T4" fmla="*/ 47 w 97"/>
                <a:gd name="T5" fmla="*/ 23 h 111"/>
                <a:gd name="T6" fmla="*/ 56 w 97"/>
                <a:gd name="T7" fmla="*/ 25 h 111"/>
                <a:gd name="T8" fmla="*/ 60 w 97"/>
                <a:gd name="T9" fmla="*/ 29 h 111"/>
                <a:gd name="T10" fmla="*/ 65 w 97"/>
                <a:gd name="T11" fmla="*/ 33 h 111"/>
                <a:gd name="T12" fmla="*/ 87 w 97"/>
                <a:gd name="T13" fmla="*/ 33 h 111"/>
                <a:gd name="T14" fmla="*/ 91 w 97"/>
                <a:gd name="T15" fmla="*/ 28 h 111"/>
                <a:gd name="T16" fmla="*/ 48 w 97"/>
                <a:gd name="T17" fmla="*/ 0 h 111"/>
                <a:gd name="T18" fmla="*/ 3 w 97"/>
                <a:gd name="T19" fmla="*/ 32 h 111"/>
                <a:gd name="T20" fmla="*/ 41 w 97"/>
                <a:gd name="T21" fmla="*/ 66 h 111"/>
                <a:gd name="T22" fmla="*/ 64 w 97"/>
                <a:gd name="T23" fmla="*/ 78 h 111"/>
                <a:gd name="T24" fmla="*/ 50 w 97"/>
                <a:gd name="T25" fmla="*/ 87 h 111"/>
                <a:gd name="T26" fmla="*/ 35 w 97"/>
                <a:gd name="T27" fmla="*/ 80 h 111"/>
                <a:gd name="T28" fmla="*/ 33 w 97"/>
                <a:gd name="T29" fmla="*/ 77 h 111"/>
                <a:gd name="T30" fmla="*/ 30 w 97"/>
                <a:gd name="T31" fmla="*/ 74 h 111"/>
                <a:gd name="T32" fmla="*/ 4 w 97"/>
                <a:gd name="T33" fmla="*/ 74 h 111"/>
                <a:gd name="T34" fmla="*/ 0 w 97"/>
                <a:gd name="T35" fmla="*/ 78 h 111"/>
                <a:gd name="T36" fmla="*/ 48 w 97"/>
                <a:gd name="T37" fmla="*/ 111 h 111"/>
                <a:gd name="T38" fmla="*/ 97 w 97"/>
                <a:gd name="T39" fmla="*/ 75 h 111"/>
                <a:gd name="T40" fmla="*/ 67 w 97"/>
                <a:gd name="T41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11">
                  <a:moveTo>
                    <a:pt x="67" y="44"/>
                  </a:moveTo>
                  <a:cubicBezTo>
                    <a:pt x="52" y="39"/>
                    <a:pt x="35" y="38"/>
                    <a:pt x="34" y="30"/>
                  </a:cubicBezTo>
                  <a:cubicBezTo>
                    <a:pt x="34" y="24"/>
                    <a:pt x="44" y="23"/>
                    <a:pt x="47" y="23"/>
                  </a:cubicBezTo>
                  <a:cubicBezTo>
                    <a:pt x="50" y="23"/>
                    <a:pt x="54" y="24"/>
                    <a:pt x="56" y="25"/>
                  </a:cubicBezTo>
                  <a:cubicBezTo>
                    <a:pt x="58" y="26"/>
                    <a:pt x="59" y="27"/>
                    <a:pt x="60" y="29"/>
                  </a:cubicBezTo>
                  <a:cubicBezTo>
                    <a:pt x="61" y="31"/>
                    <a:pt x="61" y="33"/>
                    <a:pt x="65" y="33"/>
                  </a:cubicBezTo>
                  <a:cubicBezTo>
                    <a:pt x="69" y="33"/>
                    <a:pt x="87" y="33"/>
                    <a:pt x="87" y="33"/>
                  </a:cubicBezTo>
                  <a:cubicBezTo>
                    <a:pt x="89" y="33"/>
                    <a:pt x="91" y="31"/>
                    <a:pt x="91" y="28"/>
                  </a:cubicBezTo>
                  <a:cubicBezTo>
                    <a:pt x="87" y="3"/>
                    <a:pt x="62" y="0"/>
                    <a:pt x="48" y="0"/>
                  </a:cubicBezTo>
                  <a:cubicBezTo>
                    <a:pt x="25" y="0"/>
                    <a:pt x="3" y="7"/>
                    <a:pt x="3" y="32"/>
                  </a:cubicBezTo>
                  <a:cubicBezTo>
                    <a:pt x="3" y="54"/>
                    <a:pt x="24" y="61"/>
                    <a:pt x="41" y="66"/>
                  </a:cubicBezTo>
                  <a:cubicBezTo>
                    <a:pt x="60" y="71"/>
                    <a:pt x="64" y="73"/>
                    <a:pt x="64" y="78"/>
                  </a:cubicBezTo>
                  <a:cubicBezTo>
                    <a:pt x="64" y="85"/>
                    <a:pt x="54" y="87"/>
                    <a:pt x="50" y="87"/>
                  </a:cubicBezTo>
                  <a:cubicBezTo>
                    <a:pt x="45" y="87"/>
                    <a:pt x="37" y="86"/>
                    <a:pt x="35" y="80"/>
                  </a:cubicBezTo>
                  <a:cubicBezTo>
                    <a:pt x="34" y="79"/>
                    <a:pt x="34" y="78"/>
                    <a:pt x="33" y="77"/>
                  </a:cubicBezTo>
                  <a:cubicBezTo>
                    <a:pt x="33" y="76"/>
                    <a:pt x="32" y="74"/>
                    <a:pt x="30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2" y="74"/>
                    <a:pt x="0" y="76"/>
                    <a:pt x="0" y="78"/>
                  </a:cubicBezTo>
                  <a:cubicBezTo>
                    <a:pt x="2" y="102"/>
                    <a:pt x="27" y="111"/>
                    <a:pt x="48" y="111"/>
                  </a:cubicBezTo>
                  <a:cubicBezTo>
                    <a:pt x="72" y="111"/>
                    <a:pt x="97" y="100"/>
                    <a:pt x="97" y="75"/>
                  </a:cubicBezTo>
                  <a:cubicBezTo>
                    <a:pt x="97" y="56"/>
                    <a:pt x="82" y="48"/>
                    <a:pt x="67" y="44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D7166C5-2553-44F4-B981-40F71E4D25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" y="2053"/>
              <a:ext cx="226" cy="226"/>
            </a:xfrm>
            <a:custGeom>
              <a:avLst/>
              <a:gdLst>
                <a:gd name="T0" fmla="*/ 106 w 110"/>
                <a:gd name="T1" fmla="*/ 0 h 107"/>
                <a:gd name="T2" fmla="*/ 82 w 110"/>
                <a:gd name="T3" fmla="*/ 0 h 107"/>
                <a:gd name="T4" fmla="*/ 77 w 110"/>
                <a:gd name="T5" fmla="*/ 4 h 107"/>
                <a:gd name="T6" fmla="*/ 55 w 110"/>
                <a:gd name="T7" fmla="*/ 63 h 107"/>
                <a:gd name="T8" fmla="*/ 33 w 110"/>
                <a:gd name="T9" fmla="*/ 4 h 107"/>
                <a:gd name="T10" fmla="*/ 27 w 110"/>
                <a:gd name="T11" fmla="*/ 0 h 107"/>
                <a:gd name="T12" fmla="*/ 3 w 110"/>
                <a:gd name="T13" fmla="*/ 0 h 107"/>
                <a:gd name="T14" fmla="*/ 1 w 110"/>
                <a:gd name="T15" fmla="*/ 4 h 107"/>
                <a:gd name="T16" fmla="*/ 37 w 110"/>
                <a:gd name="T17" fmla="*/ 103 h 107"/>
                <a:gd name="T18" fmla="*/ 43 w 110"/>
                <a:gd name="T19" fmla="*/ 107 h 107"/>
                <a:gd name="T20" fmla="*/ 67 w 110"/>
                <a:gd name="T21" fmla="*/ 107 h 107"/>
                <a:gd name="T22" fmla="*/ 72 w 110"/>
                <a:gd name="T23" fmla="*/ 103 h 107"/>
                <a:gd name="T24" fmla="*/ 109 w 110"/>
                <a:gd name="T25" fmla="*/ 4 h 107"/>
                <a:gd name="T26" fmla="*/ 106 w 110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07">
                  <a:moveTo>
                    <a:pt x="106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7" y="1"/>
                    <a:pt x="77" y="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4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8" y="105"/>
                    <a:pt x="40" y="107"/>
                    <a:pt x="43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9" y="107"/>
                    <a:pt x="71" y="105"/>
                    <a:pt x="72" y="103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8CE74785-0CA4-4332-BAF2-CD75B4BDE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" y="2053"/>
              <a:ext cx="230" cy="226"/>
            </a:xfrm>
            <a:custGeom>
              <a:avLst/>
              <a:gdLst>
                <a:gd name="T0" fmla="*/ 74 w 112"/>
                <a:gd name="T1" fmla="*/ 4 h 107"/>
                <a:gd name="T2" fmla="*/ 69 w 112"/>
                <a:gd name="T3" fmla="*/ 0 h 107"/>
                <a:gd name="T4" fmla="*/ 43 w 112"/>
                <a:gd name="T5" fmla="*/ 0 h 107"/>
                <a:gd name="T6" fmla="*/ 38 w 112"/>
                <a:gd name="T7" fmla="*/ 4 h 107"/>
                <a:gd name="T8" fmla="*/ 1 w 112"/>
                <a:gd name="T9" fmla="*/ 103 h 107"/>
                <a:gd name="T10" fmla="*/ 4 w 112"/>
                <a:gd name="T11" fmla="*/ 107 h 107"/>
                <a:gd name="T12" fmla="*/ 55 w 112"/>
                <a:gd name="T13" fmla="*/ 107 h 107"/>
                <a:gd name="T14" fmla="*/ 61 w 112"/>
                <a:gd name="T15" fmla="*/ 103 h 107"/>
                <a:gd name="T16" fmla="*/ 66 w 112"/>
                <a:gd name="T17" fmla="*/ 88 h 107"/>
                <a:gd name="T18" fmla="*/ 62 w 112"/>
                <a:gd name="T19" fmla="*/ 83 h 107"/>
                <a:gd name="T20" fmla="*/ 41 w 112"/>
                <a:gd name="T21" fmla="*/ 83 h 107"/>
                <a:gd name="T22" fmla="*/ 56 w 112"/>
                <a:gd name="T23" fmla="*/ 41 h 107"/>
                <a:gd name="T24" fmla="*/ 79 w 112"/>
                <a:gd name="T25" fmla="*/ 103 h 107"/>
                <a:gd name="T26" fmla="*/ 84 w 112"/>
                <a:gd name="T27" fmla="*/ 107 h 107"/>
                <a:gd name="T28" fmla="*/ 108 w 112"/>
                <a:gd name="T29" fmla="*/ 107 h 107"/>
                <a:gd name="T30" fmla="*/ 111 w 112"/>
                <a:gd name="T31" fmla="*/ 103 h 107"/>
                <a:gd name="T32" fmla="*/ 74 w 112"/>
                <a:gd name="T33" fmla="*/ 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07">
                  <a:moveTo>
                    <a:pt x="74" y="4"/>
                  </a:moveTo>
                  <a:cubicBezTo>
                    <a:pt x="74" y="1"/>
                    <a:pt x="71" y="0"/>
                    <a:pt x="69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8" y="1"/>
                    <a:pt x="38" y="4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7" y="107"/>
                    <a:pt x="60" y="105"/>
                    <a:pt x="61" y="103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5"/>
                    <a:pt x="65" y="83"/>
                    <a:pt x="62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5"/>
                    <a:pt x="82" y="107"/>
                    <a:pt x="84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11" y="107"/>
                    <a:pt x="112" y="105"/>
                    <a:pt x="111" y="103"/>
                  </a:cubicBezTo>
                  <a:lnTo>
                    <a:pt x="74" y="4"/>
                  </a:ln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6F30B5BA-6A2E-4458-9C9D-FA6D48FD1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9" y="2053"/>
              <a:ext cx="202" cy="226"/>
            </a:xfrm>
            <a:custGeom>
              <a:avLst/>
              <a:gdLst>
                <a:gd name="T0" fmla="*/ 94 w 98"/>
                <a:gd name="T1" fmla="*/ 0 h 107"/>
                <a:gd name="T2" fmla="*/ 70 w 98"/>
                <a:gd name="T3" fmla="*/ 0 h 107"/>
                <a:gd name="T4" fmla="*/ 66 w 98"/>
                <a:gd name="T5" fmla="*/ 4 h 107"/>
                <a:gd name="T6" fmla="*/ 66 w 98"/>
                <a:gd name="T7" fmla="*/ 55 h 107"/>
                <a:gd name="T8" fmla="*/ 34 w 98"/>
                <a:gd name="T9" fmla="*/ 3 h 107"/>
                <a:gd name="T10" fmla="*/ 27 w 98"/>
                <a:gd name="T11" fmla="*/ 0 h 107"/>
                <a:gd name="T12" fmla="*/ 4 w 98"/>
                <a:gd name="T13" fmla="*/ 0 h 107"/>
                <a:gd name="T14" fmla="*/ 0 w 98"/>
                <a:gd name="T15" fmla="*/ 4 h 107"/>
                <a:gd name="T16" fmla="*/ 0 w 98"/>
                <a:gd name="T17" fmla="*/ 103 h 107"/>
                <a:gd name="T18" fmla="*/ 5 w 98"/>
                <a:gd name="T19" fmla="*/ 107 h 107"/>
                <a:gd name="T20" fmla="*/ 28 w 98"/>
                <a:gd name="T21" fmla="*/ 107 h 107"/>
                <a:gd name="T22" fmla="*/ 33 w 98"/>
                <a:gd name="T23" fmla="*/ 103 h 107"/>
                <a:gd name="T24" fmla="*/ 33 w 98"/>
                <a:gd name="T25" fmla="*/ 53 h 107"/>
                <a:gd name="T26" fmla="*/ 64 w 98"/>
                <a:gd name="T27" fmla="*/ 103 h 107"/>
                <a:gd name="T28" fmla="*/ 70 w 98"/>
                <a:gd name="T29" fmla="*/ 107 h 107"/>
                <a:gd name="T30" fmla="*/ 94 w 98"/>
                <a:gd name="T31" fmla="*/ 107 h 107"/>
                <a:gd name="T32" fmla="*/ 98 w 98"/>
                <a:gd name="T33" fmla="*/ 103 h 107"/>
                <a:gd name="T34" fmla="*/ 98 w 98"/>
                <a:gd name="T35" fmla="*/ 4 h 107"/>
                <a:gd name="T36" fmla="*/ 94 w 9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7">
                  <a:moveTo>
                    <a:pt x="94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6" y="1"/>
                    <a:pt x="66" y="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5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31" y="107"/>
                    <a:pt x="33" y="105"/>
                    <a:pt x="33" y="10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5"/>
                    <a:pt x="68" y="107"/>
                    <a:pt x="70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6" y="107"/>
                    <a:pt x="98" y="105"/>
                    <a:pt x="98" y="103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1"/>
                    <a:pt x="96" y="0"/>
                    <a:pt x="94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B8AD119-2758-45FA-9C0B-7DD31DF5EC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6" y="2053"/>
              <a:ext cx="196" cy="226"/>
            </a:xfrm>
            <a:custGeom>
              <a:avLst/>
              <a:gdLst>
                <a:gd name="T0" fmla="*/ 95 w 95"/>
                <a:gd name="T1" fmla="*/ 23 h 107"/>
                <a:gd name="T2" fmla="*/ 95 w 95"/>
                <a:gd name="T3" fmla="*/ 4 h 107"/>
                <a:gd name="T4" fmla="*/ 91 w 95"/>
                <a:gd name="T5" fmla="*/ 0 h 107"/>
                <a:gd name="T6" fmla="*/ 5 w 95"/>
                <a:gd name="T7" fmla="*/ 0 h 107"/>
                <a:gd name="T8" fmla="*/ 0 w 95"/>
                <a:gd name="T9" fmla="*/ 4 h 107"/>
                <a:gd name="T10" fmla="*/ 0 w 95"/>
                <a:gd name="T11" fmla="*/ 23 h 107"/>
                <a:gd name="T12" fmla="*/ 5 w 95"/>
                <a:gd name="T13" fmla="*/ 27 h 107"/>
                <a:gd name="T14" fmla="*/ 32 w 95"/>
                <a:gd name="T15" fmla="*/ 27 h 107"/>
                <a:gd name="T16" fmla="*/ 32 w 95"/>
                <a:gd name="T17" fmla="*/ 103 h 107"/>
                <a:gd name="T18" fmla="*/ 36 w 95"/>
                <a:gd name="T19" fmla="*/ 107 h 107"/>
                <a:gd name="T20" fmla="*/ 60 w 95"/>
                <a:gd name="T21" fmla="*/ 107 h 107"/>
                <a:gd name="T22" fmla="*/ 64 w 95"/>
                <a:gd name="T23" fmla="*/ 103 h 107"/>
                <a:gd name="T24" fmla="*/ 64 w 95"/>
                <a:gd name="T25" fmla="*/ 27 h 107"/>
                <a:gd name="T26" fmla="*/ 91 w 95"/>
                <a:gd name="T27" fmla="*/ 27 h 107"/>
                <a:gd name="T28" fmla="*/ 95 w 95"/>
                <a:gd name="T29" fmla="*/ 2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5" y="23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5"/>
                    <a:pt x="34" y="107"/>
                    <a:pt x="36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2" y="107"/>
                    <a:pt x="64" y="105"/>
                    <a:pt x="64" y="103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3" y="27"/>
                    <a:pt x="95" y="26"/>
                    <a:pt x="95" y="23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1DEDE273-111A-4D98-8C25-8A6F874DC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2053"/>
              <a:ext cx="196" cy="226"/>
            </a:xfrm>
            <a:custGeom>
              <a:avLst/>
              <a:gdLst>
                <a:gd name="T0" fmla="*/ 90 w 95"/>
                <a:gd name="T1" fmla="*/ 0 h 107"/>
                <a:gd name="T2" fmla="*/ 4 w 95"/>
                <a:gd name="T3" fmla="*/ 0 h 107"/>
                <a:gd name="T4" fmla="*/ 0 w 95"/>
                <a:gd name="T5" fmla="*/ 4 h 107"/>
                <a:gd name="T6" fmla="*/ 0 w 95"/>
                <a:gd name="T7" fmla="*/ 23 h 107"/>
                <a:gd name="T8" fmla="*/ 4 w 95"/>
                <a:gd name="T9" fmla="*/ 27 h 107"/>
                <a:gd name="T10" fmla="*/ 31 w 95"/>
                <a:gd name="T11" fmla="*/ 27 h 107"/>
                <a:gd name="T12" fmla="*/ 31 w 95"/>
                <a:gd name="T13" fmla="*/ 103 h 107"/>
                <a:gd name="T14" fmla="*/ 35 w 95"/>
                <a:gd name="T15" fmla="*/ 107 h 107"/>
                <a:gd name="T16" fmla="*/ 59 w 95"/>
                <a:gd name="T17" fmla="*/ 107 h 107"/>
                <a:gd name="T18" fmla="*/ 63 w 95"/>
                <a:gd name="T19" fmla="*/ 103 h 107"/>
                <a:gd name="T20" fmla="*/ 63 w 95"/>
                <a:gd name="T21" fmla="*/ 27 h 107"/>
                <a:gd name="T22" fmla="*/ 90 w 95"/>
                <a:gd name="T23" fmla="*/ 27 h 107"/>
                <a:gd name="T24" fmla="*/ 95 w 95"/>
                <a:gd name="T25" fmla="*/ 23 h 107"/>
                <a:gd name="T26" fmla="*/ 95 w 95"/>
                <a:gd name="T27" fmla="*/ 4 h 107"/>
                <a:gd name="T28" fmla="*/ 90 w 95"/>
                <a:gd name="T2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5"/>
                    <a:pt x="33" y="107"/>
                    <a:pt x="35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1" y="107"/>
                    <a:pt x="63" y="105"/>
                    <a:pt x="63" y="103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93" y="27"/>
                    <a:pt x="95" y="26"/>
                    <a:pt x="95" y="2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0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38E0E318-FF21-4250-8E00-5A0F0534D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23" y="2053"/>
              <a:ext cx="187" cy="226"/>
            </a:xfrm>
            <a:custGeom>
              <a:avLst/>
              <a:gdLst>
                <a:gd name="T0" fmla="*/ 87 w 91"/>
                <a:gd name="T1" fmla="*/ 0 h 107"/>
                <a:gd name="T2" fmla="*/ 4 w 91"/>
                <a:gd name="T3" fmla="*/ 0 h 107"/>
                <a:gd name="T4" fmla="*/ 0 w 91"/>
                <a:gd name="T5" fmla="*/ 4 h 107"/>
                <a:gd name="T6" fmla="*/ 0 w 91"/>
                <a:gd name="T7" fmla="*/ 103 h 107"/>
                <a:gd name="T8" fmla="*/ 4 w 91"/>
                <a:gd name="T9" fmla="*/ 107 h 107"/>
                <a:gd name="T10" fmla="*/ 87 w 91"/>
                <a:gd name="T11" fmla="*/ 107 h 107"/>
                <a:gd name="T12" fmla="*/ 91 w 91"/>
                <a:gd name="T13" fmla="*/ 103 h 107"/>
                <a:gd name="T14" fmla="*/ 91 w 91"/>
                <a:gd name="T15" fmla="*/ 83 h 107"/>
                <a:gd name="T16" fmla="*/ 87 w 91"/>
                <a:gd name="T17" fmla="*/ 79 h 107"/>
                <a:gd name="T18" fmla="*/ 32 w 91"/>
                <a:gd name="T19" fmla="*/ 79 h 107"/>
                <a:gd name="T20" fmla="*/ 32 w 91"/>
                <a:gd name="T21" fmla="*/ 64 h 107"/>
                <a:gd name="T22" fmla="*/ 79 w 91"/>
                <a:gd name="T23" fmla="*/ 64 h 107"/>
                <a:gd name="T24" fmla="*/ 83 w 91"/>
                <a:gd name="T25" fmla="*/ 60 h 107"/>
                <a:gd name="T26" fmla="*/ 83 w 91"/>
                <a:gd name="T27" fmla="*/ 43 h 107"/>
                <a:gd name="T28" fmla="*/ 79 w 91"/>
                <a:gd name="T29" fmla="*/ 39 h 107"/>
                <a:gd name="T30" fmla="*/ 32 w 91"/>
                <a:gd name="T31" fmla="*/ 39 h 107"/>
                <a:gd name="T32" fmla="*/ 32 w 91"/>
                <a:gd name="T33" fmla="*/ 27 h 107"/>
                <a:gd name="T34" fmla="*/ 87 w 91"/>
                <a:gd name="T35" fmla="*/ 27 h 107"/>
                <a:gd name="T36" fmla="*/ 91 w 91"/>
                <a:gd name="T37" fmla="*/ 23 h 107"/>
                <a:gd name="T38" fmla="*/ 91 w 91"/>
                <a:gd name="T39" fmla="*/ 4 h 107"/>
                <a:gd name="T40" fmla="*/ 87 w 91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7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4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9" y="107"/>
                    <a:pt x="91" y="105"/>
                    <a:pt x="91" y="10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1"/>
                    <a:pt x="89" y="79"/>
                    <a:pt x="87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1" y="64"/>
                    <a:pt x="83" y="62"/>
                    <a:pt x="83" y="60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1"/>
                    <a:pt x="81" y="39"/>
                    <a:pt x="79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9" y="27"/>
                    <a:pt x="91" y="26"/>
                    <a:pt x="91" y="23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1"/>
                    <a:pt x="89" y="0"/>
                    <a:pt x="87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20FD0E9A-42FB-4B7B-A725-4CC0E143E8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9" y="2053"/>
              <a:ext cx="243" cy="226"/>
            </a:xfrm>
            <a:custGeom>
              <a:avLst/>
              <a:gdLst>
                <a:gd name="T0" fmla="*/ 113 w 118"/>
                <a:gd name="T1" fmla="*/ 0 h 107"/>
                <a:gd name="T2" fmla="*/ 75 w 118"/>
                <a:gd name="T3" fmla="*/ 0 h 107"/>
                <a:gd name="T4" fmla="*/ 68 w 118"/>
                <a:gd name="T5" fmla="*/ 3 h 107"/>
                <a:gd name="T6" fmla="*/ 1 w 118"/>
                <a:gd name="T7" fmla="*/ 103 h 107"/>
                <a:gd name="T8" fmla="*/ 3 w 118"/>
                <a:gd name="T9" fmla="*/ 107 h 107"/>
                <a:gd name="T10" fmla="*/ 62 w 118"/>
                <a:gd name="T11" fmla="*/ 107 h 107"/>
                <a:gd name="T12" fmla="*/ 68 w 118"/>
                <a:gd name="T13" fmla="*/ 103 h 107"/>
                <a:gd name="T14" fmla="*/ 80 w 118"/>
                <a:gd name="T15" fmla="*/ 86 h 107"/>
                <a:gd name="T16" fmla="*/ 78 w 118"/>
                <a:gd name="T17" fmla="*/ 80 h 107"/>
                <a:gd name="T18" fmla="*/ 54 w 118"/>
                <a:gd name="T19" fmla="*/ 80 h 107"/>
                <a:gd name="T20" fmla="*/ 85 w 118"/>
                <a:gd name="T21" fmla="*/ 33 h 107"/>
                <a:gd name="T22" fmla="*/ 85 w 118"/>
                <a:gd name="T23" fmla="*/ 103 h 107"/>
                <a:gd name="T24" fmla="*/ 90 w 118"/>
                <a:gd name="T25" fmla="*/ 107 h 107"/>
                <a:gd name="T26" fmla="*/ 113 w 118"/>
                <a:gd name="T27" fmla="*/ 107 h 107"/>
                <a:gd name="T28" fmla="*/ 118 w 118"/>
                <a:gd name="T29" fmla="*/ 103 h 107"/>
                <a:gd name="T30" fmla="*/ 118 w 118"/>
                <a:gd name="T31" fmla="*/ 4 h 107"/>
                <a:gd name="T32" fmla="*/ 113 w 118"/>
                <a:gd name="T3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07">
                  <a:moveTo>
                    <a:pt x="11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0" y="1"/>
                    <a:pt x="68" y="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3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4" y="107"/>
                    <a:pt x="67" y="105"/>
                    <a:pt x="68" y="103"/>
                  </a:cubicBezTo>
                  <a:cubicBezTo>
                    <a:pt x="68" y="103"/>
                    <a:pt x="79" y="88"/>
                    <a:pt x="80" y="86"/>
                  </a:cubicBezTo>
                  <a:cubicBezTo>
                    <a:pt x="82" y="83"/>
                    <a:pt x="82" y="80"/>
                    <a:pt x="78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5" y="105"/>
                    <a:pt x="87" y="107"/>
                    <a:pt x="90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6" y="107"/>
                    <a:pt x="118" y="105"/>
                    <a:pt x="118" y="103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8" y="1"/>
                    <a:pt x="116" y="0"/>
                    <a:pt x="113" y="0"/>
                  </a:cubicBezTo>
                  <a:close/>
                </a:path>
              </a:pathLst>
            </a:custGeom>
            <a:solidFill>
              <a:srgbClr val="8C0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226F4A0-E819-4117-92F8-58F16FA006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66" y="2220"/>
              <a:ext cx="60" cy="61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5 h 29"/>
                <a:gd name="T4" fmla="*/ 14 w 29"/>
                <a:gd name="T5" fmla="*/ 29 h 29"/>
                <a:gd name="T6" fmla="*/ 29 w 29"/>
                <a:gd name="T7" fmla="*/ 15 h 29"/>
                <a:gd name="T8" fmla="*/ 14 w 29"/>
                <a:gd name="T9" fmla="*/ 0 h 29"/>
                <a:gd name="T10" fmla="*/ 14 w 29"/>
                <a:gd name="T11" fmla="*/ 28 h 29"/>
                <a:gd name="T12" fmla="*/ 1 w 29"/>
                <a:gd name="T13" fmla="*/ 15 h 29"/>
                <a:gd name="T14" fmla="*/ 14 w 29"/>
                <a:gd name="T15" fmla="*/ 2 h 29"/>
                <a:gd name="T16" fmla="*/ 27 w 29"/>
                <a:gd name="T17" fmla="*/ 15 h 29"/>
                <a:gd name="T18" fmla="*/ 14 w 29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8"/>
                  </a:moveTo>
                  <a:cubicBezTo>
                    <a:pt x="7" y="28"/>
                    <a:pt x="1" y="22"/>
                    <a:pt x="1" y="15"/>
                  </a:cubicBezTo>
                  <a:cubicBezTo>
                    <a:pt x="1" y="7"/>
                    <a:pt x="7" y="2"/>
                    <a:pt x="14" y="2"/>
                  </a:cubicBezTo>
                  <a:cubicBezTo>
                    <a:pt x="22" y="2"/>
                    <a:pt x="27" y="7"/>
                    <a:pt x="27" y="15"/>
                  </a:cubicBezTo>
                  <a:cubicBezTo>
                    <a:pt x="27" y="22"/>
                    <a:pt x="22" y="28"/>
                    <a:pt x="14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6FD1CC34-D5C3-46D4-B9A6-DBAD65E46E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83" y="2235"/>
              <a:ext cx="29" cy="33"/>
            </a:xfrm>
            <a:custGeom>
              <a:avLst/>
              <a:gdLst>
                <a:gd name="T0" fmla="*/ 11 w 14"/>
                <a:gd name="T1" fmla="*/ 8 h 16"/>
                <a:gd name="T2" fmla="*/ 11 w 14"/>
                <a:gd name="T3" fmla="*/ 8 h 16"/>
                <a:gd name="T4" fmla="*/ 13 w 14"/>
                <a:gd name="T5" fmla="*/ 4 h 16"/>
                <a:gd name="T6" fmla="*/ 8 w 14"/>
                <a:gd name="T7" fmla="*/ 0 h 16"/>
                <a:gd name="T8" fmla="*/ 0 w 14"/>
                <a:gd name="T9" fmla="*/ 0 h 16"/>
                <a:gd name="T10" fmla="*/ 0 w 14"/>
                <a:gd name="T11" fmla="*/ 16 h 16"/>
                <a:gd name="T12" fmla="*/ 3 w 14"/>
                <a:gd name="T13" fmla="*/ 16 h 16"/>
                <a:gd name="T14" fmla="*/ 3 w 14"/>
                <a:gd name="T15" fmla="*/ 9 h 16"/>
                <a:gd name="T16" fmla="*/ 7 w 14"/>
                <a:gd name="T17" fmla="*/ 9 h 16"/>
                <a:gd name="T18" fmla="*/ 11 w 14"/>
                <a:gd name="T19" fmla="*/ 13 h 16"/>
                <a:gd name="T20" fmla="*/ 11 w 14"/>
                <a:gd name="T21" fmla="*/ 16 h 16"/>
                <a:gd name="T22" fmla="*/ 14 w 14"/>
                <a:gd name="T23" fmla="*/ 16 h 16"/>
                <a:gd name="T24" fmla="*/ 13 w 14"/>
                <a:gd name="T25" fmla="*/ 11 h 16"/>
                <a:gd name="T26" fmla="*/ 11 w 14"/>
                <a:gd name="T27" fmla="*/ 8 h 16"/>
                <a:gd name="T28" fmla="*/ 8 w 14"/>
                <a:gd name="T29" fmla="*/ 7 h 16"/>
                <a:gd name="T30" fmla="*/ 3 w 14"/>
                <a:gd name="T31" fmla="*/ 7 h 16"/>
                <a:gd name="T32" fmla="*/ 3 w 14"/>
                <a:gd name="T33" fmla="*/ 2 h 16"/>
                <a:gd name="T34" fmla="*/ 8 w 14"/>
                <a:gd name="T35" fmla="*/ 2 h 16"/>
                <a:gd name="T36" fmla="*/ 11 w 14"/>
                <a:gd name="T37" fmla="*/ 4 h 16"/>
                <a:gd name="T38" fmla="*/ 8 w 14"/>
                <a:gd name="T3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6"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3" y="7"/>
                    <a:pt x="13" y="4"/>
                  </a:cubicBezTo>
                  <a:cubicBezTo>
                    <a:pt x="13" y="1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9"/>
                    <a:pt x="11" y="10"/>
                    <a:pt x="11" y="13"/>
                  </a:cubicBezTo>
                  <a:cubicBezTo>
                    <a:pt x="11" y="14"/>
                    <a:pt x="11" y="15"/>
                    <a:pt x="11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3" y="13"/>
                    <a:pt x="13" y="11"/>
                  </a:cubicBezTo>
                  <a:cubicBezTo>
                    <a:pt x="13" y="9"/>
                    <a:pt x="12" y="8"/>
                    <a:pt x="11" y="8"/>
                  </a:cubicBezTo>
                  <a:close/>
                  <a:moveTo>
                    <a:pt x="8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1" y="2"/>
                    <a:pt x="11" y="4"/>
                  </a:cubicBezTo>
                  <a:cubicBezTo>
                    <a:pt x="11" y="6"/>
                    <a:pt x="10" y="7"/>
                    <a:pt x="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9" name="TextBox 223">
            <a:extLst>
              <a:ext uri="{FF2B5EF4-FFF2-40B4-BE49-F238E27FC236}">
                <a16:creationId xmlns:a16="http://schemas.microsoft.com/office/drawing/2014/main" id="{AE2E68F7-EC36-4AAE-AD97-9A89F2E79E22}"/>
              </a:ext>
            </a:extLst>
          </p:cNvPr>
          <p:cNvSpPr txBox="1"/>
          <p:nvPr userDrawn="1"/>
        </p:nvSpPr>
        <p:spPr>
          <a:xfrm>
            <a:off x="642000" y="5840030"/>
            <a:ext cx="356103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All Rights Reserved - ADVANTEST CORPORATION</a:t>
            </a:r>
          </a:p>
        </p:txBody>
      </p:sp>
      <p:sp>
        <p:nvSpPr>
          <p:cNvPr id="20" name="TextBox 223">
            <a:extLst>
              <a:ext uri="{FF2B5EF4-FFF2-40B4-BE49-F238E27FC236}">
                <a16:creationId xmlns:a16="http://schemas.microsoft.com/office/drawing/2014/main" id="{470615D9-974E-4C7B-B0E6-858FE48F34FA}"/>
              </a:ext>
            </a:extLst>
          </p:cNvPr>
          <p:cNvSpPr txBox="1"/>
          <p:nvPr userDrawn="1"/>
        </p:nvSpPr>
        <p:spPr>
          <a:xfrm>
            <a:off x="642000" y="6020341"/>
            <a:ext cx="151664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000" kern="700" spc="40" baseline="0" dirty="0">
                <a:solidFill>
                  <a:schemeClr val="accent6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961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EA105-761C-4752-9496-015AB987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4B3EF4E8-8EA1-47AA-A5B6-CBD6D553590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85751" y="1028700"/>
            <a:ext cx="8572499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600" b="0">
                <a:solidFill>
                  <a:schemeClr val="tx2"/>
                </a:solidFill>
              </a:defRPr>
            </a:lvl2pPr>
            <a:lvl3pPr>
              <a:defRPr sz="1600" b="0">
                <a:solidFill>
                  <a:schemeClr val="tx2"/>
                </a:solidFill>
              </a:defRPr>
            </a:lvl3pPr>
            <a:lvl4pPr>
              <a:defRPr sz="1400" b="0">
                <a:solidFill>
                  <a:schemeClr val="tx2"/>
                </a:solidFill>
              </a:defRPr>
            </a:lvl4pPr>
            <a:lvl5pPr>
              <a:defRPr sz="1400" b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6A69142-B209-4366-93F3-75B9A618B7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85749" y="1028700"/>
            <a:ext cx="8572499" cy="4800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8AD3C-6903-4BC7-85D4-A6CC047A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9EF6AE1-9A9E-4AE6-B1A7-3FD69B6D1A1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8DD198B-D1BE-427F-BA42-1A4FB12D3B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5750" y="927102"/>
            <a:ext cx="8572500" cy="27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6D5B3-4A3E-45F8-B53F-83226DAD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0A0B80C-9ADD-42DB-9D1B-98F572044FD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5750" y="5937545"/>
            <a:ext cx="85725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033701B4-4A14-4B45-83A9-87A9EED24E8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85749" y="1384300"/>
            <a:ext cx="8572499" cy="4445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600" b="0">
                <a:solidFill>
                  <a:schemeClr val="tx2"/>
                </a:solidFill>
              </a:defRPr>
            </a:lvl2pPr>
            <a:lvl3pPr>
              <a:defRPr sz="1600" b="0">
                <a:solidFill>
                  <a:schemeClr val="tx2"/>
                </a:solidFill>
              </a:defRPr>
            </a:lvl3pPr>
            <a:lvl4pPr>
              <a:defRPr sz="1400" b="0">
                <a:solidFill>
                  <a:schemeClr val="tx2"/>
                </a:solidFill>
              </a:defRPr>
            </a:lvl4pPr>
            <a:lvl5pPr>
              <a:defRPr sz="1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127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6369B1-6A81-4B04-AA3D-3A8B5E883F6E}"/>
              </a:ext>
            </a:extLst>
          </p:cNvPr>
          <p:cNvSpPr/>
          <p:nvPr userDrawn="1"/>
        </p:nvSpPr>
        <p:spPr>
          <a:xfrm>
            <a:off x="0" y="6756405"/>
            <a:ext cx="9144000" cy="101599"/>
          </a:xfrm>
          <a:prstGeom prst="rect">
            <a:avLst/>
          </a:prstGeom>
          <a:solidFill>
            <a:srgbClr val="8C0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solidFill>
                <a:schemeClr val="bg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A0ED7C9-7E84-43EB-AD00-BA071E29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6306"/>
            <a:ext cx="8572500" cy="64008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9E6048-8B96-428D-BE04-A577BCE5E922}"/>
              </a:ext>
            </a:extLst>
          </p:cNvPr>
          <p:cNvCxnSpPr>
            <a:cxnSpLocks/>
          </p:cNvCxnSpPr>
          <p:nvPr userDrawn="1"/>
        </p:nvCxnSpPr>
        <p:spPr>
          <a:xfrm>
            <a:off x="283464" y="850392"/>
            <a:ext cx="857707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6EB158-FF9C-4C50-92AE-164BAFDA7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5750" y="5835205"/>
            <a:ext cx="857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797752F8-6826-40E6-9638-52BB1D3DAE4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06658" y="6484325"/>
            <a:ext cx="1117330" cy="137753"/>
            <a:chOff x="2302" y="790"/>
            <a:chExt cx="1898" cy="234"/>
          </a:xfrm>
          <a:solidFill>
            <a:srgbClr val="8C003D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BDD212B1-5E02-40B9-84B8-6419C37B8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2" y="794"/>
              <a:ext cx="208" cy="226"/>
            </a:xfrm>
            <a:custGeom>
              <a:avLst/>
              <a:gdLst>
                <a:gd name="T0" fmla="*/ 66 w 101"/>
                <a:gd name="T1" fmla="*/ 2 h 107"/>
                <a:gd name="T2" fmla="*/ 42 w 101"/>
                <a:gd name="T3" fmla="*/ 0 h 107"/>
                <a:gd name="T4" fmla="*/ 4 w 101"/>
                <a:gd name="T5" fmla="*/ 0 h 107"/>
                <a:gd name="T6" fmla="*/ 0 w 101"/>
                <a:gd name="T7" fmla="*/ 4 h 107"/>
                <a:gd name="T8" fmla="*/ 0 w 101"/>
                <a:gd name="T9" fmla="*/ 103 h 107"/>
                <a:gd name="T10" fmla="*/ 4 w 101"/>
                <a:gd name="T11" fmla="*/ 107 h 107"/>
                <a:gd name="T12" fmla="*/ 42 w 101"/>
                <a:gd name="T13" fmla="*/ 107 h 107"/>
                <a:gd name="T14" fmla="*/ 66 w 101"/>
                <a:gd name="T15" fmla="*/ 105 h 107"/>
                <a:gd name="T16" fmla="*/ 101 w 101"/>
                <a:gd name="T17" fmla="*/ 53 h 107"/>
                <a:gd name="T18" fmla="*/ 66 w 101"/>
                <a:gd name="T19" fmla="*/ 2 h 107"/>
                <a:gd name="T20" fmla="*/ 56 w 101"/>
                <a:gd name="T21" fmla="*/ 78 h 107"/>
                <a:gd name="T22" fmla="*/ 46 w 101"/>
                <a:gd name="T23" fmla="*/ 80 h 107"/>
                <a:gd name="T24" fmla="*/ 32 w 101"/>
                <a:gd name="T25" fmla="*/ 80 h 107"/>
                <a:gd name="T26" fmla="*/ 32 w 101"/>
                <a:gd name="T27" fmla="*/ 27 h 107"/>
                <a:gd name="T28" fmla="*/ 46 w 101"/>
                <a:gd name="T29" fmla="*/ 27 h 107"/>
                <a:gd name="T30" fmla="*/ 55 w 101"/>
                <a:gd name="T31" fmla="*/ 29 h 107"/>
                <a:gd name="T32" fmla="*/ 69 w 101"/>
                <a:gd name="T33" fmla="*/ 54 h 107"/>
                <a:gd name="T34" fmla="*/ 56 w 101"/>
                <a:gd name="T35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107">
                  <a:moveTo>
                    <a:pt x="66" y="2"/>
                  </a:moveTo>
                  <a:cubicBezTo>
                    <a:pt x="56" y="0"/>
                    <a:pt x="45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5" y="107"/>
                    <a:pt x="58" y="107"/>
                    <a:pt x="66" y="105"/>
                  </a:cubicBezTo>
                  <a:cubicBezTo>
                    <a:pt x="81" y="101"/>
                    <a:pt x="101" y="89"/>
                    <a:pt x="101" y="53"/>
                  </a:cubicBezTo>
                  <a:cubicBezTo>
                    <a:pt x="101" y="20"/>
                    <a:pt x="81" y="7"/>
                    <a:pt x="66" y="2"/>
                  </a:cubicBezTo>
                  <a:close/>
                  <a:moveTo>
                    <a:pt x="56" y="78"/>
                  </a:moveTo>
                  <a:cubicBezTo>
                    <a:pt x="52" y="80"/>
                    <a:pt x="47" y="80"/>
                    <a:pt x="46" y="8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8" y="27"/>
                    <a:pt x="52" y="27"/>
                    <a:pt x="55" y="29"/>
                  </a:cubicBezTo>
                  <a:cubicBezTo>
                    <a:pt x="62" y="31"/>
                    <a:pt x="69" y="38"/>
                    <a:pt x="69" y="54"/>
                  </a:cubicBezTo>
                  <a:cubicBezTo>
                    <a:pt x="69" y="70"/>
                    <a:pt x="61" y="76"/>
                    <a:pt x="5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5ECAA9E-D358-47E3-912A-221E7FE2E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790"/>
              <a:ext cx="200" cy="234"/>
            </a:xfrm>
            <a:custGeom>
              <a:avLst/>
              <a:gdLst>
                <a:gd name="T0" fmla="*/ 67 w 97"/>
                <a:gd name="T1" fmla="*/ 44 h 111"/>
                <a:gd name="T2" fmla="*/ 34 w 97"/>
                <a:gd name="T3" fmla="*/ 30 h 111"/>
                <a:gd name="T4" fmla="*/ 47 w 97"/>
                <a:gd name="T5" fmla="*/ 23 h 111"/>
                <a:gd name="T6" fmla="*/ 56 w 97"/>
                <a:gd name="T7" fmla="*/ 25 h 111"/>
                <a:gd name="T8" fmla="*/ 60 w 97"/>
                <a:gd name="T9" fmla="*/ 29 h 111"/>
                <a:gd name="T10" fmla="*/ 65 w 97"/>
                <a:gd name="T11" fmla="*/ 33 h 111"/>
                <a:gd name="T12" fmla="*/ 87 w 97"/>
                <a:gd name="T13" fmla="*/ 33 h 111"/>
                <a:gd name="T14" fmla="*/ 91 w 97"/>
                <a:gd name="T15" fmla="*/ 28 h 111"/>
                <a:gd name="T16" fmla="*/ 48 w 97"/>
                <a:gd name="T17" fmla="*/ 0 h 111"/>
                <a:gd name="T18" fmla="*/ 3 w 97"/>
                <a:gd name="T19" fmla="*/ 32 h 111"/>
                <a:gd name="T20" fmla="*/ 41 w 97"/>
                <a:gd name="T21" fmla="*/ 66 h 111"/>
                <a:gd name="T22" fmla="*/ 64 w 97"/>
                <a:gd name="T23" fmla="*/ 78 h 111"/>
                <a:gd name="T24" fmla="*/ 50 w 97"/>
                <a:gd name="T25" fmla="*/ 87 h 111"/>
                <a:gd name="T26" fmla="*/ 35 w 97"/>
                <a:gd name="T27" fmla="*/ 80 h 111"/>
                <a:gd name="T28" fmla="*/ 33 w 97"/>
                <a:gd name="T29" fmla="*/ 77 h 111"/>
                <a:gd name="T30" fmla="*/ 30 w 97"/>
                <a:gd name="T31" fmla="*/ 74 h 111"/>
                <a:gd name="T32" fmla="*/ 4 w 97"/>
                <a:gd name="T33" fmla="*/ 74 h 111"/>
                <a:gd name="T34" fmla="*/ 0 w 97"/>
                <a:gd name="T35" fmla="*/ 78 h 111"/>
                <a:gd name="T36" fmla="*/ 48 w 97"/>
                <a:gd name="T37" fmla="*/ 111 h 111"/>
                <a:gd name="T38" fmla="*/ 97 w 97"/>
                <a:gd name="T39" fmla="*/ 75 h 111"/>
                <a:gd name="T40" fmla="*/ 67 w 97"/>
                <a:gd name="T41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11">
                  <a:moveTo>
                    <a:pt x="67" y="44"/>
                  </a:moveTo>
                  <a:cubicBezTo>
                    <a:pt x="52" y="39"/>
                    <a:pt x="35" y="38"/>
                    <a:pt x="34" y="30"/>
                  </a:cubicBezTo>
                  <a:cubicBezTo>
                    <a:pt x="34" y="24"/>
                    <a:pt x="44" y="23"/>
                    <a:pt x="47" y="23"/>
                  </a:cubicBezTo>
                  <a:cubicBezTo>
                    <a:pt x="50" y="23"/>
                    <a:pt x="54" y="24"/>
                    <a:pt x="56" y="25"/>
                  </a:cubicBezTo>
                  <a:cubicBezTo>
                    <a:pt x="58" y="26"/>
                    <a:pt x="59" y="27"/>
                    <a:pt x="60" y="29"/>
                  </a:cubicBezTo>
                  <a:cubicBezTo>
                    <a:pt x="61" y="31"/>
                    <a:pt x="61" y="33"/>
                    <a:pt x="65" y="33"/>
                  </a:cubicBezTo>
                  <a:cubicBezTo>
                    <a:pt x="69" y="33"/>
                    <a:pt x="87" y="33"/>
                    <a:pt x="87" y="33"/>
                  </a:cubicBezTo>
                  <a:cubicBezTo>
                    <a:pt x="89" y="33"/>
                    <a:pt x="91" y="31"/>
                    <a:pt x="91" y="28"/>
                  </a:cubicBezTo>
                  <a:cubicBezTo>
                    <a:pt x="87" y="3"/>
                    <a:pt x="62" y="0"/>
                    <a:pt x="48" y="0"/>
                  </a:cubicBezTo>
                  <a:cubicBezTo>
                    <a:pt x="25" y="0"/>
                    <a:pt x="3" y="7"/>
                    <a:pt x="3" y="32"/>
                  </a:cubicBezTo>
                  <a:cubicBezTo>
                    <a:pt x="3" y="54"/>
                    <a:pt x="24" y="61"/>
                    <a:pt x="41" y="66"/>
                  </a:cubicBezTo>
                  <a:cubicBezTo>
                    <a:pt x="60" y="71"/>
                    <a:pt x="64" y="73"/>
                    <a:pt x="64" y="78"/>
                  </a:cubicBezTo>
                  <a:cubicBezTo>
                    <a:pt x="64" y="85"/>
                    <a:pt x="54" y="87"/>
                    <a:pt x="50" y="87"/>
                  </a:cubicBezTo>
                  <a:cubicBezTo>
                    <a:pt x="45" y="87"/>
                    <a:pt x="37" y="86"/>
                    <a:pt x="35" y="80"/>
                  </a:cubicBezTo>
                  <a:cubicBezTo>
                    <a:pt x="34" y="79"/>
                    <a:pt x="34" y="78"/>
                    <a:pt x="33" y="77"/>
                  </a:cubicBezTo>
                  <a:cubicBezTo>
                    <a:pt x="33" y="76"/>
                    <a:pt x="32" y="74"/>
                    <a:pt x="30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2" y="74"/>
                    <a:pt x="0" y="76"/>
                    <a:pt x="0" y="78"/>
                  </a:cubicBezTo>
                  <a:cubicBezTo>
                    <a:pt x="2" y="102"/>
                    <a:pt x="27" y="111"/>
                    <a:pt x="48" y="111"/>
                  </a:cubicBezTo>
                  <a:cubicBezTo>
                    <a:pt x="72" y="111"/>
                    <a:pt x="97" y="100"/>
                    <a:pt x="97" y="75"/>
                  </a:cubicBezTo>
                  <a:cubicBezTo>
                    <a:pt x="97" y="56"/>
                    <a:pt x="82" y="48"/>
                    <a:pt x="6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5080A886-086C-4EBE-AB26-81FFDDFC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794"/>
              <a:ext cx="227" cy="226"/>
            </a:xfrm>
            <a:custGeom>
              <a:avLst/>
              <a:gdLst>
                <a:gd name="T0" fmla="*/ 106 w 110"/>
                <a:gd name="T1" fmla="*/ 0 h 107"/>
                <a:gd name="T2" fmla="*/ 82 w 110"/>
                <a:gd name="T3" fmla="*/ 0 h 107"/>
                <a:gd name="T4" fmla="*/ 77 w 110"/>
                <a:gd name="T5" fmla="*/ 4 h 107"/>
                <a:gd name="T6" fmla="*/ 55 w 110"/>
                <a:gd name="T7" fmla="*/ 63 h 107"/>
                <a:gd name="T8" fmla="*/ 33 w 110"/>
                <a:gd name="T9" fmla="*/ 4 h 107"/>
                <a:gd name="T10" fmla="*/ 27 w 110"/>
                <a:gd name="T11" fmla="*/ 0 h 107"/>
                <a:gd name="T12" fmla="*/ 3 w 110"/>
                <a:gd name="T13" fmla="*/ 0 h 107"/>
                <a:gd name="T14" fmla="*/ 1 w 110"/>
                <a:gd name="T15" fmla="*/ 4 h 107"/>
                <a:gd name="T16" fmla="*/ 37 w 110"/>
                <a:gd name="T17" fmla="*/ 103 h 107"/>
                <a:gd name="T18" fmla="*/ 43 w 110"/>
                <a:gd name="T19" fmla="*/ 107 h 107"/>
                <a:gd name="T20" fmla="*/ 67 w 110"/>
                <a:gd name="T21" fmla="*/ 107 h 107"/>
                <a:gd name="T22" fmla="*/ 72 w 110"/>
                <a:gd name="T23" fmla="*/ 103 h 107"/>
                <a:gd name="T24" fmla="*/ 109 w 110"/>
                <a:gd name="T25" fmla="*/ 4 h 107"/>
                <a:gd name="T26" fmla="*/ 106 w 110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07">
                  <a:moveTo>
                    <a:pt x="106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77" y="1"/>
                    <a:pt x="77" y="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4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8" y="105"/>
                    <a:pt x="40" y="107"/>
                    <a:pt x="43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9" y="107"/>
                    <a:pt x="71" y="105"/>
                    <a:pt x="72" y="103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2F4C55B-C0D8-46EE-B293-6AB3D7055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" y="794"/>
              <a:ext cx="231" cy="226"/>
            </a:xfrm>
            <a:custGeom>
              <a:avLst/>
              <a:gdLst>
                <a:gd name="T0" fmla="*/ 74 w 112"/>
                <a:gd name="T1" fmla="*/ 4 h 107"/>
                <a:gd name="T2" fmla="*/ 69 w 112"/>
                <a:gd name="T3" fmla="*/ 0 h 107"/>
                <a:gd name="T4" fmla="*/ 43 w 112"/>
                <a:gd name="T5" fmla="*/ 0 h 107"/>
                <a:gd name="T6" fmla="*/ 38 w 112"/>
                <a:gd name="T7" fmla="*/ 4 h 107"/>
                <a:gd name="T8" fmla="*/ 1 w 112"/>
                <a:gd name="T9" fmla="*/ 103 h 107"/>
                <a:gd name="T10" fmla="*/ 4 w 112"/>
                <a:gd name="T11" fmla="*/ 107 h 107"/>
                <a:gd name="T12" fmla="*/ 55 w 112"/>
                <a:gd name="T13" fmla="*/ 107 h 107"/>
                <a:gd name="T14" fmla="*/ 61 w 112"/>
                <a:gd name="T15" fmla="*/ 103 h 107"/>
                <a:gd name="T16" fmla="*/ 66 w 112"/>
                <a:gd name="T17" fmla="*/ 88 h 107"/>
                <a:gd name="T18" fmla="*/ 62 w 112"/>
                <a:gd name="T19" fmla="*/ 83 h 107"/>
                <a:gd name="T20" fmla="*/ 41 w 112"/>
                <a:gd name="T21" fmla="*/ 83 h 107"/>
                <a:gd name="T22" fmla="*/ 56 w 112"/>
                <a:gd name="T23" fmla="*/ 41 h 107"/>
                <a:gd name="T24" fmla="*/ 79 w 112"/>
                <a:gd name="T25" fmla="*/ 103 h 107"/>
                <a:gd name="T26" fmla="*/ 84 w 112"/>
                <a:gd name="T27" fmla="*/ 107 h 107"/>
                <a:gd name="T28" fmla="*/ 108 w 112"/>
                <a:gd name="T29" fmla="*/ 107 h 107"/>
                <a:gd name="T30" fmla="*/ 111 w 112"/>
                <a:gd name="T31" fmla="*/ 103 h 107"/>
                <a:gd name="T32" fmla="*/ 74 w 112"/>
                <a:gd name="T33" fmla="*/ 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07">
                  <a:moveTo>
                    <a:pt x="74" y="4"/>
                  </a:moveTo>
                  <a:cubicBezTo>
                    <a:pt x="74" y="1"/>
                    <a:pt x="71" y="0"/>
                    <a:pt x="69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8" y="1"/>
                    <a:pt x="38" y="4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4" y="107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7" y="107"/>
                    <a:pt x="60" y="105"/>
                    <a:pt x="61" y="103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5"/>
                    <a:pt x="65" y="83"/>
                    <a:pt x="62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5"/>
                    <a:pt x="82" y="107"/>
                    <a:pt x="84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11" y="107"/>
                    <a:pt x="112" y="105"/>
                    <a:pt x="111" y="103"/>
                  </a:cubicBezTo>
                  <a:lnTo>
                    <a:pt x="7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D55C6BF9-7597-4452-AE55-0BD1D499C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3" y="794"/>
              <a:ext cx="201" cy="226"/>
            </a:xfrm>
            <a:custGeom>
              <a:avLst/>
              <a:gdLst>
                <a:gd name="T0" fmla="*/ 94 w 98"/>
                <a:gd name="T1" fmla="*/ 0 h 107"/>
                <a:gd name="T2" fmla="*/ 70 w 98"/>
                <a:gd name="T3" fmla="*/ 0 h 107"/>
                <a:gd name="T4" fmla="*/ 66 w 98"/>
                <a:gd name="T5" fmla="*/ 4 h 107"/>
                <a:gd name="T6" fmla="*/ 66 w 98"/>
                <a:gd name="T7" fmla="*/ 55 h 107"/>
                <a:gd name="T8" fmla="*/ 34 w 98"/>
                <a:gd name="T9" fmla="*/ 3 h 107"/>
                <a:gd name="T10" fmla="*/ 27 w 98"/>
                <a:gd name="T11" fmla="*/ 0 h 107"/>
                <a:gd name="T12" fmla="*/ 4 w 98"/>
                <a:gd name="T13" fmla="*/ 0 h 107"/>
                <a:gd name="T14" fmla="*/ 0 w 98"/>
                <a:gd name="T15" fmla="*/ 4 h 107"/>
                <a:gd name="T16" fmla="*/ 0 w 98"/>
                <a:gd name="T17" fmla="*/ 103 h 107"/>
                <a:gd name="T18" fmla="*/ 5 w 98"/>
                <a:gd name="T19" fmla="*/ 107 h 107"/>
                <a:gd name="T20" fmla="*/ 28 w 98"/>
                <a:gd name="T21" fmla="*/ 107 h 107"/>
                <a:gd name="T22" fmla="*/ 33 w 98"/>
                <a:gd name="T23" fmla="*/ 103 h 107"/>
                <a:gd name="T24" fmla="*/ 33 w 98"/>
                <a:gd name="T25" fmla="*/ 53 h 107"/>
                <a:gd name="T26" fmla="*/ 64 w 98"/>
                <a:gd name="T27" fmla="*/ 103 h 107"/>
                <a:gd name="T28" fmla="*/ 70 w 98"/>
                <a:gd name="T29" fmla="*/ 107 h 107"/>
                <a:gd name="T30" fmla="*/ 94 w 98"/>
                <a:gd name="T31" fmla="*/ 107 h 107"/>
                <a:gd name="T32" fmla="*/ 98 w 98"/>
                <a:gd name="T33" fmla="*/ 103 h 107"/>
                <a:gd name="T34" fmla="*/ 98 w 98"/>
                <a:gd name="T35" fmla="*/ 4 h 107"/>
                <a:gd name="T36" fmla="*/ 94 w 98"/>
                <a:gd name="T3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7">
                  <a:moveTo>
                    <a:pt x="94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6" y="1"/>
                    <a:pt x="66" y="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1"/>
                    <a:pt x="29" y="0"/>
                    <a:pt x="2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5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31" y="107"/>
                    <a:pt x="33" y="105"/>
                    <a:pt x="33" y="10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5"/>
                    <a:pt x="68" y="107"/>
                    <a:pt x="70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6" y="107"/>
                    <a:pt x="98" y="105"/>
                    <a:pt x="98" y="103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1"/>
                    <a:pt x="96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861FE52-C557-46D1-A817-3C1FBED20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" y="794"/>
              <a:ext cx="196" cy="226"/>
            </a:xfrm>
            <a:custGeom>
              <a:avLst/>
              <a:gdLst>
                <a:gd name="T0" fmla="*/ 95 w 95"/>
                <a:gd name="T1" fmla="*/ 23 h 107"/>
                <a:gd name="T2" fmla="*/ 95 w 95"/>
                <a:gd name="T3" fmla="*/ 4 h 107"/>
                <a:gd name="T4" fmla="*/ 91 w 95"/>
                <a:gd name="T5" fmla="*/ 0 h 107"/>
                <a:gd name="T6" fmla="*/ 5 w 95"/>
                <a:gd name="T7" fmla="*/ 0 h 107"/>
                <a:gd name="T8" fmla="*/ 0 w 95"/>
                <a:gd name="T9" fmla="*/ 4 h 107"/>
                <a:gd name="T10" fmla="*/ 0 w 95"/>
                <a:gd name="T11" fmla="*/ 23 h 107"/>
                <a:gd name="T12" fmla="*/ 5 w 95"/>
                <a:gd name="T13" fmla="*/ 27 h 107"/>
                <a:gd name="T14" fmla="*/ 32 w 95"/>
                <a:gd name="T15" fmla="*/ 27 h 107"/>
                <a:gd name="T16" fmla="*/ 32 w 95"/>
                <a:gd name="T17" fmla="*/ 103 h 107"/>
                <a:gd name="T18" fmla="*/ 36 w 95"/>
                <a:gd name="T19" fmla="*/ 107 h 107"/>
                <a:gd name="T20" fmla="*/ 60 w 95"/>
                <a:gd name="T21" fmla="*/ 107 h 107"/>
                <a:gd name="T22" fmla="*/ 64 w 95"/>
                <a:gd name="T23" fmla="*/ 103 h 107"/>
                <a:gd name="T24" fmla="*/ 64 w 95"/>
                <a:gd name="T25" fmla="*/ 27 h 107"/>
                <a:gd name="T26" fmla="*/ 91 w 95"/>
                <a:gd name="T27" fmla="*/ 27 h 107"/>
                <a:gd name="T28" fmla="*/ 95 w 95"/>
                <a:gd name="T29" fmla="*/ 2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5" y="23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5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5"/>
                    <a:pt x="34" y="107"/>
                    <a:pt x="36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2" y="107"/>
                    <a:pt x="64" y="105"/>
                    <a:pt x="64" y="103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3" y="27"/>
                    <a:pt x="95" y="26"/>
                    <a:pt x="9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3BDB5D53-FC24-41A7-AE1A-CA38EFE27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" y="794"/>
              <a:ext cx="195" cy="226"/>
            </a:xfrm>
            <a:custGeom>
              <a:avLst/>
              <a:gdLst>
                <a:gd name="T0" fmla="*/ 90 w 95"/>
                <a:gd name="T1" fmla="*/ 0 h 107"/>
                <a:gd name="T2" fmla="*/ 4 w 95"/>
                <a:gd name="T3" fmla="*/ 0 h 107"/>
                <a:gd name="T4" fmla="*/ 0 w 95"/>
                <a:gd name="T5" fmla="*/ 4 h 107"/>
                <a:gd name="T6" fmla="*/ 0 w 95"/>
                <a:gd name="T7" fmla="*/ 23 h 107"/>
                <a:gd name="T8" fmla="*/ 4 w 95"/>
                <a:gd name="T9" fmla="*/ 27 h 107"/>
                <a:gd name="T10" fmla="*/ 31 w 95"/>
                <a:gd name="T11" fmla="*/ 27 h 107"/>
                <a:gd name="T12" fmla="*/ 31 w 95"/>
                <a:gd name="T13" fmla="*/ 103 h 107"/>
                <a:gd name="T14" fmla="*/ 35 w 95"/>
                <a:gd name="T15" fmla="*/ 107 h 107"/>
                <a:gd name="T16" fmla="*/ 59 w 95"/>
                <a:gd name="T17" fmla="*/ 107 h 107"/>
                <a:gd name="T18" fmla="*/ 63 w 95"/>
                <a:gd name="T19" fmla="*/ 103 h 107"/>
                <a:gd name="T20" fmla="*/ 63 w 95"/>
                <a:gd name="T21" fmla="*/ 27 h 107"/>
                <a:gd name="T22" fmla="*/ 90 w 95"/>
                <a:gd name="T23" fmla="*/ 27 h 107"/>
                <a:gd name="T24" fmla="*/ 95 w 95"/>
                <a:gd name="T25" fmla="*/ 23 h 107"/>
                <a:gd name="T26" fmla="*/ 95 w 95"/>
                <a:gd name="T27" fmla="*/ 4 h 107"/>
                <a:gd name="T28" fmla="*/ 90 w 95"/>
                <a:gd name="T2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7">
                  <a:moveTo>
                    <a:pt x="9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5"/>
                    <a:pt x="33" y="107"/>
                    <a:pt x="35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1" y="107"/>
                    <a:pt x="63" y="105"/>
                    <a:pt x="63" y="103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93" y="27"/>
                    <a:pt x="95" y="26"/>
                    <a:pt x="95" y="2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"/>
                    <a:pt x="93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D999810B-EA73-478F-B7E3-0A47B4FB9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" y="794"/>
              <a:ext cx="187" cy="226"/>
            </a:xfrm>
            <a:custGeom>
              <a:avLst/>
              <a:gdLst>
                <a:gd name="T0" fmla="*/ 87 w 91"/>
                <a:gd name="T1" fmla="*/ 0 h 107"/>
                <a:gd name="T2" fmla="*/ 4 w 91"/>
                <a:gd name="T3" fmla="*/ 0 h 107"/>
                <a:gd name="T4" fmla="*/ 0 w 91"/>
                <a:gd name="T5" fmla="*/ 4 h 107"/>
                <a:gd name="T6" fmla="*/ 0 w 91"/>
                <a:gd name="T7" fmla="*/ 103 h 107"/>
                <a:gd name="T8" fmla="*/ 4 w 91"/>
                <a:gd name="T9" fmla="*/ 107 h 107"/>
                <a:gd name="T10" fmla="*/ 87 w 91"/>
                <a:gd name="T11" fmla="*/ 107 h 107"/>
                <a:gd name="T12" fmla="*/ 91 w 91"/>
                <a:gd name="T13" fmla="*/ 103 h 107"/>
                <a:gd name="T14" fmla="*/ 91 w 91"/>
                <a:gd name="T15" fmla="*/ 83 h 107"/>
                <a:gd name="T16" fmla="*/ 87 w 91"/>
                <a:gd name="T17" fmla="*/ 79 h 107"/>
                <a:gd name="T18" fmla="*/ 32 w 91"/>
                <a:gd name="T19" fmla="*/ 79 h 107"/>
                <a:gd name="T20" fmla="*/ 32 w 91"/>
                <a:gd name="T21" fmla="*/ 64 h 107"/>
                <a:gd name="T22" fmla="*/ 79 w 91"/>
                <a:gd name="T23" fmla="*/ 64 h 107"/>
                <a:gd name="T24" fmla="*/ 83 w 91"/>
                <a:gd name="T25" fmla="*/ 60 h 107"/>
                <a:gd name="T26" fmla="*/ 83 w 91"/>
                <a:gd name="T27" fmla="*/ 43 h 107"/>
                <a:gd name="T28" fmla="*/ 79 w 91"/>
                <a:gd name="T29" fmla="*/ 39 h 107"/>
                <a:gd name="T30" fmla="*/ 32 w 91"/>
                <a:gd name="T31" fmla="*/ 39 h 107"/>
                <a:gd name="T32" fmla="*/ 32 w 91"/>
                <a:gd name="T33" fmla="*/ 27 h 107"/>
                <a:gd name="T34" fmla="*/ 87 w 91"/>
                <a:gd name="T35" fmla="*/ 27 h 107"/>
                <a:gd name="T36" fmla="*/ 91 w 91"/>
                <a:gd name="T37" fmla="*/ 23 h 107"/>
                <a:gd name="T38" fmla="*/ 91 w 91"/>
                <a:gd name="T39" fmla="*/ 4 h 107"/>
                <a:gd name="T40" fmla="*/ 87 w 91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7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7"/>
                    <a:pt x="4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9" y="107"/>
                    <a:pt x="91" y="105"/>
                    <a:pt x="91" y="10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1"/>
                    <a:pt x="89" y="79"/>
                    <a:pt x="87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1" y="64"/>
                    <a:pt x="83" y="62"/>
                    <a:pt x="83" y="60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1"/>
                    <a:pt x="81" y="39"/>
                    <a:pt x="79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9" y="27"/>
                    <a:pt x="91" y="26"/>
                    <a:pt x="91" y="23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1"/>
                    <a:pt x="89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2F54A78-E30B-4E20-B183-7B4CF6D3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" y="794"/>
              <a:ext cx="243" cy="226"/>
            </a:xfrm>
            <a:custGeom>
              <a:avLst/>
              <a:gdLst>
                <a:gd name="T0" fmla="*/ 113 w 118"/>
                <a:gd name="T1" fmla="*/ 0 h 107"/>
                <a:gd name="T2" fmla="*/ 75 w 118"/>
                <a:gd name="T3" fmla="*/ 0 h 107"/>
                <a:gd name="T4" fmla="*/ 68 w 118"/>
                <a:gd name="T5" fmla="*/ 3 h 107"/>
                <a:gd name="T6" fmla="*/ 1 w 118"/>
                <a:gd name="T7" fmla="*/ 103 h 107"/>
                <a:gd name="T8" fmla="*/ 3 w 118"/>
                <a:gd name="T9" fmla="*/ 107 h 107"/>
                <a:gd name="T10" fmla="*/ 62 w 118"/>
                <a:gd name="T11" fmla="*/ 107 h 107"/>
                <a:gd name="T12" fmla="*/ 68 w 118"/>
                <a:gd name="T13" fmla="*/ 103 h 107"/>
                <a:gd name="T14" fmla="*/ 80 w 118"/>
                <a:gd name="T15" fmla="*/ 86 h 107"/>
                <a:gd name="T16" fmla="*/ 78 w 118"/>
                <a:gd name="T17" fmla="*/ 80 h 107"/>
                <a:gd name="T18" fmla="*/ 54 w 118"/>
                <a:gd name="T19" fmla="*/ 80 h 107"/>
                <a:gd name="T20" fmla="*/ 85 w 118"/>
                <a:gd name="T21" fmla="*/ 33 h 107"/>
                <a:gd name="T22" fmla="*/ 85 w 118"/>
                <a:gd name="T23" fmla="*/ 103 h 107"/>
                <a:gd name="T24" fmla="*/ 90 w 118"/>
                <a:gd name="T25" fmla="*/ 107 h 107"/>
                <a:gd name="T26" fmla="*/ 113 w 118"/>
                <a:gd name="T27" fmla="*/ 107 h 107"/>
                <a:gd name="T28" fmla="*/ 118 w 118"/>
                <a:gd name="T29" fmla="*/ 103 h 107"/>
                <a:gd name="T30" fmla="*/ 118 w 118"/>
                <a:gd name="T31" fmla="*/ 4 h 107"/>
                <a:gd name="T32" fmla="*/ 113 w 118"/>
                <a:gd name="T3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07">
                  <a:moveTo>
                    <a:pt x="11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0" y="1"/>
                    <a:pt x="68" y="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0" y="105"/>
                    <a:pt x="1" y="107"/>
                    <a:pt x="3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4" y="107"/>
                    <a:pt x="67" y="105"/>
                    <a:pt x="68" y="103"/>
                  </a:cubicBezTo>
                  <a:cubicBezTo>
                    <a:pt x="68" y="103"/>
                    <a:pt x="79" y="88"/>
                    <a:pt x="80" y="86"/>
                  </a:cubicBezTo>
                  <a:cubicBezTo>
                    <a:pt x="82" y="83"/>
                    <a:pt x="82" y="80"/>
                    <a:pt x="78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5" y="105"/>
                    <a:pt x="87" y="107"/>
                    <a:pt x="90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6" y="107"/>
                    <a:pt x="118" y="105"/>
                    <a:pt x="118" y="103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8" y="1"/>
                    <a:pt x="116" y="0"/>
                    <a:pt x="1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1FB9FD2A-F1A0-4900-86A4-FF40DE0B31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961"/>
              <a:ext cx="60" cy="61"/>
            </a:xfrm>
            <a:custGeom>
              <a:avLst/>
              <a:gdLst>
                <a:gd name="T0" fmla="*/ 14 w 29"/>
                <a:gd name="T1" fmla="*/ 0 h 29"/>
                <a:gd name="T2" fmla="*/ 0 w 29"/>
                <a:gd name="T3" fmla="*/ 15 h 29"/>
                <a:gd name="T4" fmla="*/ 14 w 29"/>
                <a:gd name="T5" fmla="*/ 29 h 29"/>
                <a:gd name="T6" fmla="*/ 29 w 29"/>
                <a:gd name="T7" fmla="*/ 15 h 29"/>
                <a:gd name="T8" fmla="*/ 14 w 29"/>
                <a:gd name="T9" fmla="*/ 0 h 29"/>
                <a:gd name="T10" fmla="*/ 14 w 29"/>
                <a:gd name="T11" fmla="*/ 28 h 29"/>
                <a:gd name="T12" fmla="*/ 1 w 29"/>
                <a:gd name="T13" fmla="*/ 15 h 29"/>
                <a:gd name="T14" fmla="*/ 14 w 29"/>
                <a:gd name="T15" fmla="*/ 2 h 29"/>
                <a:gd name="T16" fmla="*/ 27 w 29"/>
                <a:gd name="T17" fmla="*/ 15 h 29"/>
                <a:gd name="T18" fmla="*/ 14 w 29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8"/>
                  </a:moveTo>
                  <a:cubicBezTo>
                    <a:pt x="7" y="28"/>
                    <a:pt x="1" y="22"/>
                    <a:pt x="1" y="15"/>
                  </a:cubicBezTo>
                  <a:cubicBezTo>
                    <a:pt x="1" y="7"/>
                    <a:pt x="7" y="2"/>
                    <a:pt x="14" y="2"/>
                  </a:cubicBezTo>
                  <a:cubicBezTo>
                    <a:pt x="22" y="2"/>
                    <a:pt x="27" y="7"/>
                    <a:pt x="27" y="15"/>
                  </a:cubicBezTo>
                  <a:cubicBezTo>
                    <a:pt x="27" y="22"/>
                    <a:pt x="22" y="28"/>
                    <a:pt x="1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B302D85-EED3-40A5-A956-692623C28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976"/>
              <a:ext cx="29" cy="33"/>
            </a:xfrm>
            <a:custGeom>
              <a:avLst/>
              <a:gdLst>
                <a:gd name="T0" fmla="*/ 11 w 14"/>
                <a:gd name="T1" fmla="*/ 8 h 16"/>
                <a:gd name="T2" fmla="*/ 11 w 14"/>
                <a:gd name="T3" fmla="*/ 8 h 16"/>
                <a:gd name="T4" fmla="*/ 13 w 14"/>
                <a:gd name="T5" fmla="*/ 4 h 16"/>
                <a:gd name="T6" fmla="*/ 8 w 14"/>
                <a:gd name="T7" fmla="*/ 0 h 16"/>
                <a:gd name="T8" fmla="*/ 0 w 14"/>
                <a:gd name="T9" fmla="*/ 0 h 16"/>
                <a:gd name="T10" fmla="*/ 0 w 14"/>
                <a:gd name="T11" fmla="*/ 16 h 16"/>
                <a:gd name="T12" fmla="*/ 3 w 14"/>
                <a:gd name="T13" fmla="*/ 16 h 16"/>
                <a:gd name="T14" fmla="*/ 3 w 14"/>
                <a:gd name="T15" fmla="*/ 9 h 16"/>
                <a:gd name="T16" fmla="*/ 7 w 14"/>
                <a:gd name="T17" fmla="*/ 9 h 16"/>
                <a:gd name="T18" fmla="*/ 11 w 14"/>
                <a:gd name="T19" fmla="*/ 13 h 16"/>
                <a:gd name="T20" fmla="*/ 11 w 14"/>
                <a:gd name="T21" fmla="*/ 16 h 16"/>
                <a:gd name="T22" fmla="*/ 14 w 14"/>
                <a:gd name="T23" fmla="*/ 16 h 16"/>
                <a:gd name="T24" fmla="*/ 13 w 14"/>
                <a:gd name="T25" fmla="*/ 11 h 16"/>
                <a:gd name="T26" fmla="*/ 11 w 14"/>
                <a:gd name="T27" fmla="*/ 8 h 16"/>
                <a:gd name="T28" fmla="*/ 8 w 14"/>
                <a:gd name="T29" fmla="*/ 7 h 16"/>
                <a:gd name="T30" fmla="*/ 3 w 14"/>
                <a:gd name="T31" fmla="*/ 7 h 16"/>
                <a:gd name="T32" fmla="*/ 3 w 14"/>
                <a:gd name="T33" fmla="*/ 2 h 16"/>
                <a:gd name="T34" fmla="*/ 8 w 14"/>
                <a:gd name="T35" fmla="*/ 2 h 16"/>
                <a:gd name="T36" fmla="*/ 11 w 14"/>
                <a:gd name="T37" fmla="*/ 4 h 16"/>
                <a:gd name="T38" fmla="*/ 8 w 14"/>
                <a:gd name="T3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6"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3" y="7"/>
                    <a:pt x="13" y="4"/>
                  </a:cubicBezTo>
                  <a:cubicBezTo>
                    <a:pt x="13" y="1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9"/>
                    <a:pt x="11" y="10"/>
                    <a:pt x="11" y="13"/>
                  </a:cubicBezTo>
                  <a:cubicBezTo>
                    <a:pt x="11" y="14"/>
                    <a:pt x="11" y="15"/>
                    <a:pt x="11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3" y="13"/>
                    <a:pt x="13" y="11"/>
                  </a:cubicBezTo>
                  <a:cubicBezTo>
                    <a:pt x="13" y="9"/>
                    <a:pt x="12" y="8"/>
                    <a:pt x="11" y="8"/>
                  </a:cubicBezTo>
                  <a:close/>
                  <a:moveTo>
                    <a:pt x="8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1" y="2"/>
                    <a:pt x="11" y="4"/>
                  </a:cubicBezTo>
                  <a:cubicBezTo>
                    <a:pt x="11" y="6"/>
                    <a:pt x="10" y="7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E1ADE8-D6D7-4338-9B73-2B7AE15CAE47}"/>
              </a:ext>
            </a:extLst>
          </p:cNvPr>
          <p:cNvCxnSpPr/>
          <p:nvPr userDrawn="1"/>
        </p:nvCxnSpPr>
        <p:spPr>
          <a:xfrm>
            <a:off x="596554" y="6445669"/>
            <a:ext cx="0" cy="21506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4508082-DD1A-4A36-ADFC-87734B0E9023}"/>
              </a:ext>
            </a:extLst>
          </p:cNvPr>
          <p:cNvSpPr txBox="1"/>
          <p:nvPr userDrawn="1"/>
        </p:nvSpPr>
        <p:spPr>
          <a:xfrm>
            <a:off x="377952" y="6501173"/>
            <a:ext cx="182880" cy="1185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fld id="{6E50C3A9-A1C5-42D9-B08B-06176D99F5D4}" type="slidenum">
              <a:rPr lang="en-US" sz="75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563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23">
            <a:extLst>
              <a:ext uri="{FF2B5EF4-FFF2-40B4-BE49-F238E27FC236}">
                <a16:creationId xmlns:a16="http://schemas.microsoft.com/office/drawing/2014/main" id="{7CCA92E7-4A6B-480A-BB99-D7EEC0F6DCE6}"/>
              </a:ext>
            </a:extLst>
          </p:cNvPr>
          <p:cNvSpPr txBox="1"/>
          <p:nvPr userDrawn="1"/>
        </p:nvSpPr>
        <p:spPr>
          <a:xfrm>
            <a:off x="7335749" y="6504071"/>
            <a:ext cx="1516648" cy="1077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700" kern="700" spc="40" baseline="0" dirty="0">
                <a:solidFill>
                  <a:schemeClr val="bg1">
                    <a:lumMod val="50000"/>
                  </a:schemeClr>
                </a:solidFill>
              </a:rPr>
              <a:t>CONFIDENTIAL</a:t>
            </a:r>
            <a:endParaRPr lang="en-US" sz="600" kern="700" spc="40" baseline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23">
            <a:extLst>
              <a:ext uri="{FF2B5EF4-FFF2-40B4-BE49-F238E27FC236}">
                <a16:creationId xmlns:a16="http://schemas.microsoft.com/office/drawing/2014/main" id="{6F7C4427-DE7C-4053-8CCF-2F719A4413F6}"/>
              </a:ext>
            </a:extLst>
          </p:cNvPr>
          <p:cNvSpPr txBox="1"/>
          <p:nvPr userDrawn="1"/>
        </p:nvSpPr>
        <p:spPr>
          <a:xfrm>
            <a:off x="3530057" y="6513343"/>
            <a:ext cx="2890535" cy="1077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700" kern="700" spc="40" baseline="0" dirty="0">
                <a:solidFill>
                  <a:schemeClr val="bg1">
                    <a:lumMod val="50000"/>
                  </a:schemeClr>
                </a:solidFill>
              </a:rPr>
              <a:t>All Rights Reserved - ADVANTEST CORPORATION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DE5C78B-9777-434E-8FE6-2DE15D063B72}"/>
              </a:ext>
            </a:extLst>
          </p:cNvPr>
          <p:cNvSpPr txBox="1">
            <a:spLocks/>
          </p:cNvSpPr>
          <p:nvPr userDrawn="1"/>
        </p:nvSpPr>
        <p:spPr>
          <a:xfrm>
            <a:off x="300319" y="1028700"/>
            <a:ext cx="8552078" cy="480060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45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7160" indent="-137160" algn="l" defTabSz="685800" rtl="0" eaLnBrk="1" latinLnBrk="0" hangingPunct="1">
              <a:lnSpc>
                <a:spcPct val="100000"/>
              </a:lnSpc>
              <a:spcBef>
                <a:spcPts val="4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-137160" algn="l" defTabSz="685800" rtl="0" eaLnBrk="1" latinLnBrk="0" hangingPunct="1">
              <a:lnSpc>
                <a:spcPct val="100000"/>
              </a:lnSpc>
              <a:spcBef>
                <a:spcPts val="450"/>
              </a:spcBef>
              <a:buFont typeface="Corbel" panose="020B0503020204020204" pitchFamily="34" charset="0"/>
              <a:buChar char="–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1480" indent="-137160" algn="l" defTabSz="685800" rtl="0" eaLnBrk="1" latinLnBrk="0" hangingPunct="1">
              <a:lnSpc>
                <a:spcPct val="10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-137160" algn="l" defTabSz="685800" rtl="0" eaLnBrk="1" latinLnBrk="0" hangingPunct="1">
              <a:lnSpc>
                <a:spcPct val="100000"/>
              </a:lnSpc>
              <a:spcBef>
                <a:spcPts val="450"/>
              </a:spcBef>
              <a:buFont typeface="Courier New" panose="02070309020205020404" pitchFamily="49" charset="0"/>
              <a:buChar char="o"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7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3" r:id="rId2"/>
    <p:sldLayoutId id="2147483937" r:id="rId3"/>
    <p:sldLayoutId id="2147483942" r:id="rId4"/>
    <p:sldLayoutId id="2147484018" r:id="rId5"/>
    <p:sldLayoutId id="2147484017" r:id="rId6"/>
    <p:sldLayoutId id="2147483905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79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4" r:id="rId25"/>
    <p:sldLayoutId id="2147483962" r:id="rId26"/>
    <p:sldLayoutId id="2147484021" r:id="rId27"/>
    <p:sldLayoutId id="2147483963" r:id="rId28"/>
    <p:sldLayoutId id="2147483965" r:id="rId29"/>
    <p:sldLayoutId id="2147483966" r:id="rId30"/>
    <p:sldLayoutId id="2147483980" r:id="rId31"/>
    <p:sldLayoutId id="2147483974" r:id="rId32"/>
    <p:sldLayoutId id="214748393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200" b="1" i="0" u="none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137160" indent="-137160" algn="l" defTabSz="685800" rtl="0" eaLnBrk="1" latinLnBrk="0" hangingPunct="1">
        <a:lnSpc>
          <a:spcPct val="100000"/>
        </a:lnSpc>
        <a:spcBef>
          <a:spcPts val="4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-137160" algn="l" defTabSz="685800" rtl="0" eaLnBrk="1" latinLnBrk="0" hangingPunct="1">
        <a:lnSpc>
          <a:spcPct val="100000"/>
        </a:lnSpc>
        <a:spcBef>
          <a:spcPts val="450"/>
        </a:spcBef>
        <a:buFont typeface="Corbel" panose="020B050302020402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11480" indent="-137160" algn="l" defTabSz="685800" rtl="0" eaLnBrk="1" latinLnBrk="0" hangingPunct="1">
        <a:lnSpc>
          <a:spcPct val="100000"/>
        </a:lnSpc>
        <a:spcBef>
          <a:spcPts val="450"/>
        </a:spcBef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-137160" algn="l" defTabSz="685800" rtl="0" eaLnBrk="1" latinLnBrk="0" hangingPunct="1">
        <a:lnSpc>
          <a:spcPct val="100000"/>
        </a:lnSpc>
        <a:spcBef>
          <a:spcPts val="450"/>
        </a:spcBef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0" userDrawn="1">
          <p15:clr>
            <a:srgbClr val="F26B43"/>
          </p15:clr>
        </p15:guide>
        <p15:guide id="2" pos="5580" userDrawn="1">
          <p15:clr>
            <a:srgbClr val="F26B43"/>
          </p15:clr>
        </p15:guide>
        <p15:guide id="4" orient="horz" pos="3672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8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6" y="72464"/>
            <a:ext cx="8954121" cy="6334311"/>
          </a:xfrm>
        </p:spPr>
      </p:pic>
    </p:spTree>
    <p:extLst>
      <p:ext uri="{BB962C8B-B14F-4D97-AF65-F5344CB8AC3E}">
        <p14:creationId xmlns:p14="http://schemas.microsoft.com/office/powerpoint/2010/main" val="303517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最大流</a:t>
            </a:r>
            <a:r>
              <a:rPr lang="en-US" altLang="zh-CN" dirty="0"/>
              <a:t>Max Flow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  <a:r>
              <a:rPr lang="en-US" altLang="zh-CN" dirty="0"/>
              <a:t>:</a:t>
            </a:r>
          </a:p>
          <a:p>
            <a:pPr marL="342900" indent="-342900">
              <a:buAutoNum type="arabicPeriod"/>
            </a:pPr>
            <a:r>
              <a:rPr lang="zh-CN" altLang="en-US" dirty="0"/>
              <a:t>添加源点</a:t>
            </a:r>
            <a:r>
              <a:rPr lang="en-US" altLang="zh-CN" dirty="0"/>
              <a:t>S</a:t>
            </a:r>
            <a:r>
              <a:rPr lang="zh-CN" altLang="en-US" dirty="0"/>
              <a:t>和汇点</a:t>
            </a:r>
            <a:r>
              <a:rPr lang="en-US" altLang="zh-CN" dirty="0"/>
              <a:t>T</a:t>
            </a:r>
          </a:p>
          <a:p>
            <a:pPr marL="342900" indent="-342900">
              <a:buAutoNum type="arabicPeriod"/>
            </a:pPr>
            <a:r>
              <a:rPr lang="zh-CN" altLang="en-US" dirty="0"/>
              <a:t>添加源点到左侧点的边，和右侧点到汇点的边，权重为</a:t>
            </a:r>
            <a:r>
              <a:rPr lang="en-US" altLang="zh-CN" dirty="0"/>
              <a:t>1.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原图中的边改成从左至右的有向边，权重为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&gt;1</a:t>
            </a:r>
            <a:r>
              <a:rPr lang="zh-CN" altLang="en-US" dirty="0"/>
              <a:t>皆可）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运行最大流算法如</a:t>
            </a:r>
            <a:r>
              <a:rPr lang="en-US" altLang="zh-CN" dirty="0"/>
              <a:t>Ford-Fulkerson, </a:t>
            </a:r>
            <a:r>
              <a:rPr lang="en-US" altLang="zh-CN" dirty="0" err="1"/>
              <a:t>Dinic</a:t>
            </a:r>
            <a:r>
              <a:rPr lang="zh-CN" altLang="en-US" dirty="0"/>
              <a:t>等。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最大流演示</a:t>
            </a:r>
            <a:r>
              <a:rPr lang="en-US" altLang="zh-CN" dirty="0"/>
              <a:t>Max Flow 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418"/>
            <a:ext cx="9144000" cy="49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匈牙利算法求最大匹配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算法描述：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为空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initialize M as empty set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）找出一条增广路径，修改增广路获得更大的匹配代替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Find an augment path, increase the matching 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）重复（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）操作直到找不出增广路径为止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Repeat step 2 until can’t find more augment path</a:t>
            </a: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时间复杂度：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O(V*E)</a:t>
            </a:r>
          </a:p>
          <a:p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Time Complexity O(V*E)</a:t>
            </a:r>
          </a:p>
        </p:txBody>
      </p:sp>
    </p:spTree>
    <p:extLst>
      <p:ext uri="{BB962C8B-B14F-4D97-AF65-F5344CB8AC3E}">
        <p14:creationId xmlns:p14="http://schemas.microsoft.com/office/powerpoint/2010/main" val="112610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匈牙利算法演示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42" y="1028700"/>
            <a:ext cx="3984716" cy="4800600"/>
          </a:xfrm>
        </p:spPr>
      </p:pic>
    </p:spTree>
    <p:extLst>
      <p:ext uri="{BB962C8B-B14F-4D97-AF65-F5344CB8AC3E}">
        <p14:creationId xmlns:p14="http://schemas.microsoft.com/office/powerpoint/2010/main" val="298130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Hopcroft-Karp</a:t>
            </a:r>
            <a:r>
              <a:rPr lang="zh-CN" altLang="en-US" dirty="0"/>
              <a:t>算法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8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Hopcroft-Karp</a:t>
                </a:r>
                <a:r>
                  <a:rPr lang="zh-CN" altLang="en-US" dirty="0"/>
                  <a:t>算法原理</a:t>
                </a:r>
                <a:r>
                  <a:rPr lang="en-US" altLang="zh-CN" dirty="0"/>
                  <a:t>Hopcroft-Karp</a:t>
                </a:r>
                <a:r>
                  <a:rPr lang="zh-CN" altLang="en-US" dirty="0"/>
                  <a:t>算法先使用</a:t>
                </a:r>
                <a:r>
                  <a:rPr lang="en-US" altLang="zh-CN" dirty="0"/>
                  <a:t>BFS</a:t>
                </a:r>
                <a:r>
                  <a:rPr lang="zh-CN" altLang="en-US" dirty="0"/>
                  <a:t>查找多条增广路，然后使用</a:t>
                </a:r>
                <a:r>
                  <a:rPr lang="en-US" altLang="zh-CN" dirty="0"/>
                  <a:t>DFS</a:t>
                </a:r>
                <a:r>
                  <a:rPr lang="zh-CN" altLang="en-US" dirty="0"/>
                  <a:t>遍历增广路（累加匹配数，修改匹配点集），循环执行，直到没有增广路为止。     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/>
                  <a:t>Hopcroft-Karp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BFS</a:t>
                </a:r>
                <a:r>
                  <a:rPr lang="zh-CN" altLang="en-US" dirty="0"/>
                  <a:t>遍历只对点进行分层（不标记是匹配点和未匹配点），然后用</a:t>
                </a:r>
                <a:r>
                  <a:rPr lang="en-US" altLang="zh-CN" dirty="0"/>
                  <a:t>DFS</a:t>
                </a:r>
                <a:r>
                  <a:rPr lang="zh-CN" altLang="en-US" dirty="0"/>
                  <a:t>遍历看上面的层次哪些是增广路径（最后一个点是未匹配的）。</a:t>
                </a:r>
                <a:r>
                  <a:rPr lang="en-US" altLang="zh-CN" dirty="0"/>
                  <a:t>BFS</a:t>
                </a:r>
                <a:r>
                  <a:rPr lang="zh-CN" altLang="en-US" dirty="0"/>
                  <a:t>过程可以看做是图像树结构一样逐层向下遍历，还要防止出现相交的增广路径。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时间复杂度</a:t>
                </a:r>
                <a:r>
                  <a:rPr lang="en-US" altLang="zh-CN" dirty="0"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𝑉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2"/>
                <a:stretch>
                  <a:fillRect l="-640" t="-2287" r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25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HK </a:t>
            </a:r>
            <a:r>
              <a:rPr lang="zh-CN" altLang="en-US" dirty="0"/>
              <a:t>算法示例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67309" y="1536969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1167308" y="2334637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2681581" y="1553180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2701034" y="2350848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3" name="Straight Connector 12"/>
          <p:cNvCxnSpPr>
            <a:stCxn id="4" idx="6"/>
            <a:endCxn id="8" idx="2"/>
          </p:cNvCxnSpPr>
          <p:nvPr/>
        </p:nvCxnSpPr>
        <p:spPr>
          <a:xfrm>
            <a:off x="1653692" y="1780161"/>
            <a:ext cx="1027889" cy="16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6"/>
            <a:endCxn id="9" idx="2"/>
          </p:cNvCxnSpPr>
          <p:nvPr/>
        </p:nvCxnSpPr>
        <p:spPr>
          <a:xfrm>
            <a:off x="1653692" y="1780161"/>
            <a:ext cx="1047342" cy="8138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6"/>
            <a:endCxn id="8" idx="2"/>
          </p:cNvCxnSpPr>
          <p:nvPr/>
        </p:nvCxnSpPr>
        <p:spPr>
          <a:xfrm flipV="1">
            <a:off x="1653691" y="1796372"/>
            <a:ext cx="1027890" cy="7814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76437" y="2039563"/>
            <a:ext cx="184836" cy="2334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76437" y="2902085"/>
            <a:ext cx="184836" cy="2334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61526" y="2039563"/>
            <a:ext cx="184836" cy="2334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61526" y="2923156"/>
            <a:ext cx="184836" cy="2334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5512342" y="1582366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/>
          <p:cNvSpPr/>
          <p:nvPr/>
        </p:nvSpPr>
        <p:spPr>
          <a:xfrm>
            <a:off x="5512341" y="2380034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Oval 43"/>
          <p:cNvSpPr/>
          <p:nvPr/>
        </p:nvSpPr>
        <p:spPr>
          <a:xfrm>
            <a:off x="7026614" y="1598577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5" name="Oval 44"/>
          <p:cNvSpPr/>
          <p:nvPr/>
        </p:nvSpPr>
        <p:spPr>
          <a:xfrm>
            <a:off x="7046067" y="2396245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46" name="Straight Connector 45"/>
          <p:cNvCxnSpPr>
            <a:stCxn id="42" idx="6"/>
            <a:endCxn id="44" idx="2"/>
          </p:cNvCxnSpPr>
          <p:nvPr/>
        </p:nvCxnSpPr>
        <p:spPr>
          <a:xfrm>
            <a:off x="5998725" y="1825558"/>
            <a:ext cx="1027889" cy="162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2" idx="6"/>
            <a:endCxn id="45" idx="2"/>
          </p:cNvCxnSpPr>
          <p:nvPr/>
        </p:nvCxnSpPr>
        <p:spPr>
          <a:xfrm>
            <a:off x="5998725" y="1825558"/>
            <a:ext cx="1047342" cy="8138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3" idx="6"/>
            <a:endCxn id="44" idx="2"/>
          </p:cNvCxnSpPr>
          <p:nvPr/>
        </p:nvCxnSpPr>
        <p:spPr>
          <a:xfrm flipV="1">
            <a:off x="5998724" y="1841769"/>
            <a:ext cx="1027890" cy="7814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6559" y="2084960"/>
            <a:ext cx="184836" cy="2334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3" name="Arrow: Right 52"/>
          <p:cNvSpPr/>
          <p:nvPr/>
        </p:nvSpPr>
        <p:spPr>
          <a:xfrm>
            <a:off x="3949430" y="2010381"/>
            <a:ext cx="963038" cy="5544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08422" y="4179656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Oval 54"/>
          <p:cNvSpPr/>
          <p:nvPr/>
        </p:nvSpPr>
        <p:spPr>
          <a:xfrm>
            <a:off x="1008421" y="4977324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Oval 55"/>
          <p:cNvSpPr/>
          <p:nvPr/>
        </p:nvSpPr>
        <p:spPr>
          <a:xfrm>
            <a:off x="2522694" y="4195867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Oval 56"/>
          <p:cNvSpPr/>
          <p:nvPr/>
        </p:nvSpPr>
        <p:spPr>
          <a:xfrm>
            <a:off x="2542147" y="4993535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58" name="Straight Connector 57"/>
          <p:cNvCxnSpPr>
            <a:stCxn id="54" idx="6"/>
            <a:endCxn id="56" idx="2"/>
          </p:cNvCxnSpPr>
          <p:nvPr/>
        </p:nvCxnSpPr>
        <p:spPr>
          <a:xfrm>
            <a:off x="1494805" y="4422848"/>
            <a:ext cx="1027889" cy="162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4" idx="6"/>
            <a:endCxn id="57" idx="2"/>
          </p:cNvCxnSpPr>
          <p:nvPr/>
        </p:nvCxnSpPr>
        <p:spPr>
          <a:xfrm>
            <a:off x="1494805" y="4422848"/>
            <a:ext cx="1047342" cy="8138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5" idx="6"/>
            <a:endCxn id="56" idx="2"/>
          </p:cNvCxnSpPr>
          <p:nvPr/>
        </p:nvCxnSpPr>
        <p:spPr>
          <a:xfrm flipV="1">
            <a:off x="1494804" y="4439059"/>
            <a:ext cx="1027890" cy="7814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17550" y="4682250"/>
            <a:ext cx="184836" cy="2334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2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17550" y="5544772"/>
            <a:ext cx="184836" cy="2334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702639" y="4682250"/>
            <a:ext cx="184836" cy="2334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02639" y="5565843"/>
            <a:ext cx="184836" cy="2334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3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65" name="Arrow: Right 64"/>
          <p:cNvSpPr/>
          <p:nvPr/>
        </p:nvSpPr>
        <p:spPr>
          <a:xfrm>
            <a:off x="3929978" y="4638476"/>
            <a:ext cx="963038" cy="5544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664742" y="4332058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Oval 66"/>
          <p:cNvSpPr/>
          <p:nvPr/>
        </p:nvSpPr>
        <p:spPr>
          <a:xfrm>
            <a:off x="5664741" y="5129726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8" name="Oval 67"/>
          <p:cNvSpPr/>
          <p:nvPr/>
        </p:nvSpPr>
        <p:spPr>
          <a:xfrm>
            <a:off x="7179014" y="4348269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Oval 68"/>
          <p:cNvSpPr/>
          <p:nvPr/>
        </p:nvSpPr>
        <p:spPr>
          <a:xfrm>
            <a:off x="7198467" y="5145937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0" name="Straight Connector 69"/>
          <p:cNvCxnSpPr>
            <a:stCxn id="66" idx="6"/>
            <a:endCxn id="68" idx="2"/>
          </p:cNvCxnSpPr>
          <p:nvPr/>
        </p:nvCxnSpPr>
        <p:spPr>
          <a:xfrm>
            <a:off x="6151125" y="4575250"/>
            <a:ext cx="1027889" cy="16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6" idx="6"/>
            <a:endCxn id="69" idx="2"/>
          </p:cNvCxnSpPr>
          <p:nvPr/>
        </p:nvCxnSpPr>
        <p:spPr>
          <a:xfrm>
            <a:off x="6151125" y="4575250"/>
            <a:ext cx="1047342" cy="8138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7" idx="6"/>
            <a:endCxn id="68" idx="2"/>
          </p:cNvCxnSpPr>
          <p:nvPr/>
        </p:nvCxnSpPr>
        <p:spPr>
          <a:xfrm flipV="1">
            <a:off x="6151124" y="4591461"/>
            <a:ext cx="1027890" cy="7814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358959" y="4834652"/>
            <a:ext cx="184836" cy="2334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94804" y="992221"/>
            <a:ext cx="1514273" cy="2821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BFS</a:t>
            </a:r>
            <a:r>
              <a:rPr lang="zh-CN" altLang="en-US" sz="1800" dirty="0">
                <a:solidFill>
                  <a:schemeClr val="tx1"/>
                </a:solidFill>
              </a:rPr>
              <a:t>分层</a:t>
            </a:r>
            <a:endParaRPr lang="en-US" sz="1800" dirty="0" err="1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69477" y="988979"/>
            <a:ext cx="1514273" cy="2821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altLang="zh-CN" dirty="0"/>
              <a:t>D</a:t>
            </a:r>
            <a:r>
              <a:rPr lang="en-US" sz="1800" dirty="0">
                <a:solidFill>
                  <a:schemeClr val="tx1"/>
                </a:solidFill>
              </a:rPr>
              <a:t>FS</a:t>
            </a:r>
            <a:r>
              <a:rPr lang="zh-CN" altLang="en-US" sz="1800" dirty="0">
                <a:solidFill>
                  <a:schemeClr val="tx1"/>
                </a:solidFill>
              </a:rPr>
              <a:t>扩展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51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HK</a:t>
            </a:r>
            <a:r>
              <a:rPr lang="zh-CN" altLang="en-US" dirty="0"/>
              <a:t>算法演示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85937"/>
            <a:ext cx="28575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  <a:r>
              <a:rPr lang="en-US" altLang="zh-CN" dirty="0"/>
              <a:t>Linear Programming</a:t>
            </a:r>
            <a:endParaRPr 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45" y="2001874"/>
            <a:ext cx="5944981" cy="2498280"/>
          </a:xfrm>
        </p:spPr>
      </p:pic>
      <p:sp>
        <p:nvSpPr>
          <p:cNvPr id="3" name="文本框 2"/>
          <p:cNvSpPr txBox="1"/>
          <p:nvPr/>
        </p:nvSpPr>
        <p:spPr>
          <a:xfrm>
            <a:off x="549836" y="1101282"/>
            <a:ext cx="5456517" cy="5856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Maximum Matching formula: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  <a:r>
              <a:rPr lang="en-US" altLang="zh-CN" dirty="0"/>
              <a:t>Linear Programming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49836" y="1101283"/>
            <a:ext cx="5456517" cy="6797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Minimum Edge cover formula:</a:t>
            </a:r>
          </a:p>
          <a:p>
            <a:pPr algn="l"/>
            <a:endParaRPr lang="en-US" sz="2800" dirty="0"/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algn="l"/>
            <a:endParaRPr lang="en-US" sz="2800" dirty="0"/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638138" y="2031110"/>
                <a:ext cx="5485815" cy="1999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𝑀𝑖𝑛𝑖𝑚𝑖𝑧𝑒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/>
                  <a:t> subject 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138" y="2031110"/>
                <a:ext cx="5485815" cy="1999650"/>
              </a:xfrm>
              <a:prstGeom prst="rect">
                <a:avLst/>
              </a:prstGeom>
              <a:blipFill>
                <a:blip r:embed="rId2"/>
                <a:stretch>
                  <a:fillRect t="-2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65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210F-9306-470D-AD77-DEC4949A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340866"/>
            <a:ext cx="8572500" cy="640080"/>
          </a:xfrm>
        </p:spPr>
        <p:txBody>
          <a:bodyPr/>
          <a:lstStyle/>
          <a:p>
            <a:r>
              <a:rPr lang="en-US" altLang="zh-CN" dirty="0"/>
              <a:t>More details in the sharing session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D17D-14E2-4A45-80D7-1FCF8BADC93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85751" y="3314700"/>
            <a:ext cx="8572499" cy="2514600"/>
          </a:xfrm>
        </p:spPr>
        <p:txBody>
          <a:bodyPr/>
          <a:lstStyle/>
          <a:p>
            <a:r>
              <a:rPr lang="en-US" sz="3200" dirty="0"/>
              <a:t>8</a:t>
            </a:r>
            <a:r>
              <a:rPr lang="zh-CN" altLang="en-US" sz="3200" dirty="0"/>
              <a:t>月</a:t>
            </a:r>
            <a:r>
              <a:rPr lang="en-US" altLang="zh-CN" sz="3200"/>
              <a:t>21</a:t>
            </a:r>
            <a:r>
              <a:rPr lang="zh-CN" altLang="en-US" sz="3200"/>
              <a:t>号</a:t>
            </a:r>
            <a:r>
              <a:rPr lang="en-US" altLang="zh-CN" sz="3200" dirty="0"/>
              <a:t>Knowledge Sharing</a:t>
            </a:r>
            <a:r>
              <a:rPr lang="zh-CN" altLang="en-US" sz="3200" dirty="0"/>
              <a:t>会有更详细的分享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900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40C29B-2415-47D2-B192-1DD256EBD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5G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A304-1EAC-4A8D-966D-CB4D331E1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Phill King</a:t>
            </a:r>
          </a:p>
        </p:txBody>
      </p:sp>
    </p:spTree>
    <p:extLst>
      <p:ext uri="{BB962C8B-B14F-4D97-AF65-F5344CB8AC3E}">
        <p14:creationId xmlns:p14="http://schemas.microsoft.com/office/powerpoint/2010/main" val="46637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D17F2D5-C174-49A0-B525-357D4629F5B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075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2A919-E915-4E4B-8074-E7AAF247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问题描述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DC3AC-F712-45CA-9517-10E836F3178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/>
              <a:t>5G</a:t>
            </a:r>
            <a:r>
              <a:rPr lang="zh-CN" altLang="en-US"/>
              <a:t>作为新一代的通信技术，在带来更高的速度，更可靠的通信的同时，也面临着更大的挑战。其中一个挑战就是</a:t>
            </a:r>
            <a:r>
              <a:rPr lang="en-US"/>
              <a:t>5G</a:t>
            </a:r>
            <a:r>
              <a:rPr lang="zh-CN" altLang="en-US"/>
              <a:t>基站的信号覆盖范围非常有限。假设我们要在一个区域内部署</a:t>
            </a:r>
            <a:r>
              <a:rPr lang="en-US"/>
              <a:t>5G</a:t>
            </a:r>
            <a:r>
              <a:rPr lang="zh-CN" altLang="en-US"/>
              <a:t>基站，此区域用坐标图表示。而一个</a:t>
            </a:r>
            <a:r>
              <a:rPr lang="en-US"/>
              <a:t>5G</a:t>
            </a:r>
            <a:r>
              <a:rPr lang="zh-CN" altLang="en-US"/>
              <a:t>基站的信号范围仅能覆盖两个相邻的点。</a:t>
            </a:r>
            <a:endParaRPr lang="en-US"/>
          </a:p>
          <a:p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F63CF1BA-120F-47F0-B9D7-860BEE30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38" y="2047651"/>
            <a:ext cx="4105151" cy="38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  <a:r>
              <a:rPr lang="en-US" altLang="zh-CN" dirty="0"/>
              <a:t>----</a:t>
            </a:r>
            <a:r>
              <a:rPr lang="zh-CN" altLang="en-US" dirty="0"/>
              <a:t>二分图（</a:t>
            </a:r>
            <a:r>
              <a:rPr lang="en-US" altLang="zh-CN" dirty="0"/>
              <a:t>Bipartite Graph</a:t>
            </a:r>
            <a:r>
              <a:rPr lang="zh-CN" altLang="en-US" dirty="0"/>
              <a:t>）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1668477887"/>
              </p:ext>
            </p:extLst>
          </p:nvPr>
        </p:nvGraphicFramePr>
        <p:xfrm>
          <a:off x="460850" y="2186288"/>
          <a:ext cx="2292080" cy="186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16">
                  <a:extLst>
                    <a:ext uri="{9D8B030D-6E8A-4147-A177-3AD203B41FA5}">
                      <a16:colId xmlns:a16="http://schemas.microsoft.com/office/drawing/2014/main" val="2280261522"/>
                    </a:ext>
                  </a:extLst>
                </a:gridCol>
                <a:gridCol w="458416">
                  <a:extLst>
                    <a:ext uri="{9D8B030D-6E8A-4147-A177-3AD203B41FA5}">
                      <a16:colId xmlns:a16="http://schemas.microsoft.com/office/drawing/2014/main" val="3697083897"/>
                    </a:ext>
                  </a:extLst>
                </a:gridCol>
                <a:gridCol w="458416">
                  <a:extLst>
                    <a:ext uri="{9D8B030D-6E8A-4147-A177-3AD203B41FA5}">
                      <a16:colId xmlns:a16="http://schemas.microsoft.com/office/drawing/2014/main" val="1079107277"/>
                    </a:ext>
                  </a:extLst>
                </a:gridCol>
                <a:gridCol w="458416">
                  <a:extLst>
                    <a:ext uri="{9D8B030D-6E8A-4147-A177-3AD203B41FA5}">
                      <a16:colId xmlns:a16="http://schemas.microsoft.com/office/drawing/2014/main" val="3221570760"/>
                    </a:ext>
                  </a:extLst>
                </a:gridCol>
                <a:gridCol w="458416">
                  <a:extLst>
                    <a:ext uri="{9D8B030D-6E8A-4147-A177-3AD203B41FA5}">
                      <a16:colId xmlns:a16="http://schemas.microsoft.com/office/drawing/2014/main" val="438073900"/>
                    </a:ext>
                  </a:extLst>
                </a:gridCol>
              </a:tblGrid>
              <a:tr h="4651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017994"/>
                  </a:ext>
                </a:extLst>
              </a:tr>
              <a:tr h="4651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61291"/>
                  </a:ext>
                </a:extLst>
              </a:tr>
              <a:tr h="4651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084941"/>
                  </a:ext>
                </a:extLst>
              </a:tr>
              <a:tr h="4651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354775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848522" y="2575783"/>
            <a:ext cx="149563" cy="1459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6067" y="2576793"/>
            <a:ext cx="149563" cy="145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48518" y="3043538"/>
            <a:ext cx="149563" cy="145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0463" y="3042621"/>
            <a:ext cx="149563" cy="1459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64157" y="2565273"/>
            <a:ext cx="149563" cy="1459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297223" y="2555603"/>
            <a:ext cx="149563" cy="145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64152" y="3043538"/>
            <a:ext cx="149563" cy="145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58117" y="3534339"/>
            <a:ext cx="149563" cy="1459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62666" y="1916345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/>
          <p:cNvSpPr/>
          <p:nvPr/>
        </p:nvSpPr>
        <p:spPr>
          <a:xfrm>
            <a:off x="5262665" y="2714013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 19"/>
          <p:cNvSpPr/>
          <p:nvPr/>
        </p:nvSpPr>
        <p:spPr>
          <a:xfrm>
            <a:off x="5262664" y="3506817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 20"/>
          <p:cNvSpPr/>
          <p:nvPr/>
        </p:nvSpPr>
        <p:spPr>
          <a:xfrm>
            <a:off x="5262664" y="4330358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Oval 22"/>
          <p:cNvSpPr/>
          <p:nvPr/>
        </p:nvSpPr>
        <p:spPr>
          <a:xfrm>
            <a:off x="7078497" y="1932556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7078496" y="2730224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/>
          <p:cNvSpPr/>
          <p:nvPr/>
        </p:nvSpPr>
        <p:spPr>
          <a:xfrm>
            <a:off x="7078495" y="3523028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7078495" y="4346569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9" name="Straight Connector 28"/>
          <p:cNvCxnSpPr>
            <a:stCxn id="18" idx="6"/>
            <a:endCxn id="23" idx="2"/>
          </p:cNvCxnSpPr>
          <p:nvPr/>
        </p:nvCxnSpPr>
        <p:spPr>
          <a:xfrm>
            <a:off x="5749049" y="2159537"/>
            <a:ext cx="1329448" cy="162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6"/>
            <a:endCxn id="23" idx="2"/>
          </p:cNvCxnSpPr>
          <p:nvPr/>
        </p:nvCxnSpPr>
        <p:spPr>
          <a:xfrm flipV="1">
            <a:off x="5749048" y="2175748"/>
            <a:ext cx="1329449" cy="781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" idx="6"/>
            <a:endCxn id="23" idx="2"/>
          </p:cNvCxnSpPr>
          <p:nvPr/>
        </p:nvCxnSpPr>
        <p:spPr>
          <a:xfrm flipV="1">
            <a:off x="5749047" y="2175748"/>
            <a:ext cx="1329450" cy="1574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  <a:stCxn id="21" idx="6"/>
            <a:endCxn id="24" idx="2"/>
          </p:cNvCxnSpPr>
          <p:nvPr/>
        </p:nvCxnSpPr>
        <p:spPr>
          <a:xfrm flipV="1">
            <a:off x="5749047" y="2973416"/>
            <a:ext cx="1329449" cy="160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9" idx="6"/>
            <a:endCxn id="25" idx="2"/>
          </p:cNvCxnSpPr>
          <p:nvPr/>
        </p:nvCxnSpPr>
        <p:spPr>
          <a:xfrm>
            <a:off x="5749048" y="2957205"/>
            <a:ext cx="1329447" cy="809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  <a:stCxn id="20" idx="6"/>
            <a:endCxn id="25" idx="2"/>
          </p:cNvCxnSpPr>
          <p:nvPr/>
        </p:nvCxnSpPr>
        <p:spPr>
          <a:xfrm>
            <a:off x="5749047" y="3750009"/>
            <a:ext cx="1329448" cy="162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Right 2"/>
          <p:cNvSpPr/>
          <p:nvPr/>
        </p:nvSpPr>
        <p:spPr>
          <a:xfrm>
            <a:off x="3482504" y="2714013"/>
            <a:ext cx="875488" cy="7003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22938" y="1184427"/>
            <a:ext cx="486383" cy="30155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altLang="zh-CN" sz="1800" dirty="0">
                <a:solidFill>
                  <a:schemeClr val="tx1"/>
                </a:solidFill>
              </a:rPr>
              <a:t>Red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56315" y="1169009"/>
            <a:ext cx="859276" cy="3485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Blue</a:t>
            </a:r>
          </a:p>
        </p:txBody>
      </p:sp>
      <p:sp>
        <p:nvSpPr>
          <p:cNvPr id="32" name="Oval 31"/>
          <p:cNvSpPr/>
          <p:nvPr/>
        </p:nvSpPr>
        <p:spPr>
          <a:xfrm>
            <a:off x="5097288" y="1517515"/>
            <a:ext cx="817119" cy="38326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913135" y="1517516"/>
            <a:ext cx="817119" cy="38326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0" y="1916345"/>
            <a:ext cx="3297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6460" y="1517515"/>
            <a:ext cx="29183" cy="305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417673" y="1772862"/>
            <a:ext cx="499345" cy="4863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altLang="zh-CN" sz="1800" dirty="0">
                <a:solidFill>
                  <a:schemeClr val="tx1"/>
                </a:solidFill>
              </a:rPr>
              <a:t>X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8874" y="4522813"/>
            <a:ext cx="499345" cy="4863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dirty="0"/>
              <a:t>Y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63319" y="5817436"/>
            <a:ext cx="499345" cy="4863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dirty="0"/>
              <a:t>Y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24153" y="5966299"/>
            <a:ext cx="499345" cy="4863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altLang="zh-CN" sz="1800" dirty="0">
                <a:solidFill>
                  <a:schemeClr val="tx1"/>
                </a:solidFill>
              </a:rPr>
              <a:t>X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ED28AD6-C895-4BD2-A453-9CA4C5CFD538}"/>
              </a:ext>
            </a:extLst>
          </p:cNvPr>
          <p:cNvCxnSpPr/>
          <p:nvPr/>
        </p:nvCxnSpPr>
        <p:spPr>
          <a:xfrm>
            <a:off x="5749047" y="2952341"/>
            <a:ext cx="1329448" cy="162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C8478B-CF48-4F2F-B35E-1A6A237E7832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5749047" y="3766220"/>
            <a:ext cx="1329448" cy="8073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45C095-E938-4F77-9AC6-F44CFD32AE5C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>
            <a:off x="5749047" y="4573550"/>
            <a:ext cx="1329448" cy="162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3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问题转换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dirty="0"/>
              <a:t>寻找二分图最小边覆盖集：</a:t>
            </a:r>
            <a:r>
              <a:rPr lang="en-US" altLang="zh-CN" dirty="0"/>
              <a:t>Bipartite Graph Minimum Edge Cover</a:t>
            </a:r>
          </a:p>
          <a:p>
            <a:endParaRPr lang="en-US" altLang="zh-CN" dirty="0"/>
          </a:p>
          <a:p>
            <a:r>
              <a:rPr lang="zh-CN" altLang="en-US" sz="2400" b="1" dirty="0"/>
              <a:t>选择最少的边，覆盖所有的顶点。</a:t>
            </a:r>
            <a:endParaRPr lang="en-US" sz="24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CB9EF4-BF8B-4893-866E-E9AE89232896}"/>
              </a:ext>
            </a:extLst>
          </p:cNvPr>
          <p:cNvSpPr/>
          <p:nvPr/>
        </p:nvSpPr>
        <p:spPr>
          <a:xfrm>
            <a:off x="2750700" y="2437262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1C53A9-FC06-495C-ADFF-D497FE2F8AE1}"/>
              </a:ext>
            </a:extLst>
          </p:cNvPr>
          <p:cNvSpPr/>
          <p:nvPr/>
        </p:nvSpPr>
        <p:spPr>
          <a:xfrm>
            <a:off x="2750699" y="3234930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3C464A-ABD6-43F6-AF47-B9C03A2AB884}"/>
              </a:ext>
            </a:extLst>
          </p:cNvPr>
          <p:cNvSpPr/>
          <p:nvPr/>
        </p:nvSpPr>
        <p:spPr>
          <a:xfrm>
            <a:off x="2750698" y="4027734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12EDE1-CEA1-4EA4-A81C-3FBB5E57F252}"/>
              </a:ext>
            </a:extLst>
          </p:cNvPr>
          <p:cNvSpPr/>
          <p:nvPr/>
        </p:nvSpPr>
        <p:spPr>
          <a:xfrm>
            <a:off x="2750698" y="4851275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6994DF-B946-4497-BD7D-7EB731B857F5}"/>
              </a:ext>
            </a:extLst>
          </p:cNvPr>
          <p:cNvSpPr/>
          <p:nvPr/>
        </p:nvSpPr>
        <p:spPr>
          <a:xfrm>
            <a:off x="5176130" y="2453473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CB22CB8-DA83-4CDB-B812-EA6EFF5CE9CB}"/>
              </a:ext>
            </a:extLst>
          </p:cNvPr>
          <p:cNvSpPr/>
          <p:nvPr/>
        </p:nvSpPr>
        <p:spPr>
          <a:xfrm>
            <a:off x="5176129" y="3251141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6050B14-D83F-435E-911A-97490881C9B2}"/>
              </a:ext>
            </a:extLst>
          </p:cNvPr>
          <p:cNvSpPr/>
          <p:nvPr/>
        </p:nvSpPr>
        <p:spPr>
          <a:xfrm>
            <a:off x="5176128" y="4043945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D4DE7A-2C63-4D2D-8A7F-533419F8E5AC}"/>
              </a:ext>
            </a:extLst>
          </p:cNvPr>
          <p:cNvSpPr/>
          <p:nvPr/>
        </p:nvSpPr>
        <p:spPr>
          <a:xfrm>
            <a:off x="5176128" y="4867486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660336-6D4E-44A2-91A2-EDC607238193}"/>
              </a:ext>
            </a:extLst>
          </p:cNvPr>
          <p:cNvCxnSpPr>
            <a:stCxn id="20" idx="6"/>
            <a:endCxn id="24" idx="2"/>
          </p:cNvCxnSpPr>
          <p:nvPr/>
        </p:nvCxnSpPr>
        <p:spPr>
          <a:xfrm>
            <a:off x="3237083" y="2680454"/>
            <a:ext cx="1939047" cy="162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4BFAB6B-49A3-42AD-8310-304E92C0D01A}"/>
              </a:ext>
            </a:extLst>
          </p:cNvPr>
          <p:cNvCxnSpPr>
            <a:stCxn id="21" idx="6"/>
            <a:endCxn id="24" idx="2"/>
          </p:cNvCxnSpPr>
          <p:nvPr/>
        </p:nvCxnSpPr>
        <p:spPr>
          <a:xfrm flipV="1">
            <a:off x="3237082" y="2696665"/>
            <a:ext cx="1939048" cy="781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AB62C8-FAAD-45A5-9303-C58F6C30C978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 flipV="1">
            <a:off x="3237081" y="2696665"/>
            <a:ext cx="1939049" cy="1574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544401-4825-4EA5-837B-9AD647822F9E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3237081" y="3494333"/>
            <a:ext cx="1939048" cy="160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4238A2-2B22-4C98-9166-17E88ACBF49C}"/>
              </a:ext>
            </a:extLst>
          </p:cNvPr>
          <p:cNvCxnSpPr>
            <a:stCxn id="21" idx="6"/>
            <a:endCxn id="26" idx="2"/>
          </p:cNvCxnSpPr>
          <p:nvPr/>
        </p:nvCxnSpPr>
        <p:spPr>
          <a:xfrm>
            <a:off x="3237082" y="3478122"/>
            <a:ext cx="1939046" cy="809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F3DF53-3B48-41C4-93C0-9DD9419AF9EC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3237081" y="4270926"/>
            <a:ext cx="1939047" cy="162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F15220C-30D8-402F-87C1-C346AD15C4B8}"/>
              </a:ext>
            </a:extLst>
          </p:cNvPr>
          <p:cNvSpPr/>
          <p:nvPr/>
        </p:nvSpPr>
        <p:spPr>
          <a:xfrm>
            <a:off x="2585322" y="2038432"/>
            <a:ext cx="817119" cy="38326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512879-67B6-43CB-8912-BEAD1E669A5E}"/>
              </a:ext>
            </a:extLst>
          </p:cNvPr>
          <p:cNvSpPr/>
          <p:nvPr/>
        </p:nvSpPr>
        <p:spPr>
          <a:xfrm>
            <a:off x="5010768" y="2038433"/>
            <a:ext cx="817119" cy="38326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A525BF-DEFD-4886-9BCC-BDDFA904A726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237081" y="3473258"/>
            <a:ext cx="1939048" cy="21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CD5D8C-CC17-4ABF-8B63-F5761BA740B8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 flipV="1">
            <a:off x="3237081" y="4287137"/>
            <a:ext cx="1939047" cy="8073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707ED9-2889-44F1-97CE-5D0C0A02696E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>
            <a:off x="3237081" y="5094467"/>
            <a:ext cx="1939047" cy="162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二分图性质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匹配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(Matching)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：在图论中，一个「匹配」（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matching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）是一个边的集合，其中任意两条边都没有公共顶点。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最大匹配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(Maximum Matching)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：一个图所有匹配中，所含匹配边数最多的匹配，称为这个图的最大匹配。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下图是一个最大匹配，它包含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条匹配边。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834" y="1593976"/>
            <a:ext cx="1280271" cy="1432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199" y="4291948"/>
            <a:ext cx="1249788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二分图性质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交替路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(Alternating Path)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：从一个未匹配点出发，依次经过非匹配边、匹配边、非匹配边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形成的路径叫交替路。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增广路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(Augmenting path)</a:t>
            </a:r>
            <a:r>
              <a:rPr lang="zh-CN" altLang="en-US" dirty="0">
                <a:latin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从一个未匹配点出发，走交替路，如果途径另一个未匹配点（出发的点不算），则这条交替路称为增广路。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增广路可以经过取反操作使得匹配数目增加一个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增广路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346554" y="3716577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4835932" y="3716578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1893313" y="3716579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3403935" y="3716579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0" name="Straight Connector 9"/>
          <p:cNvCxnSpPr>
            <a:stCxn id="7" idx="6"/>
            <a:endCxn id="8" idx="2"/>
          </p:cNvCxnSpPr>
          <p:nvPr/>
        </p:nvCxnSpPr>
        <p:spPr>
          <a:xfrm>
            <a:off x="2379696" y="3959771"/>
            <a:ext cx="10242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6"/>
            <a:endCxn id="6" idx="2"/>
          </p:cNvCxnSpPr>
          <p:nvPr/>
        </p:nvCxnSpPr>
        <p:spPr>
          <a:xfrm flipV="1">
            <a:off x="3890318" y="3959770"/>
            <a:ext cx="94561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6"/>
            <a:endCxn id="5" idx="2"/>
          </p:cNvCxnSpPr>
          <p:nvPr/>
        </p:nvCxnSpPr>
        <p:spPr>
          <a:xfrm flipV="1">
            <a:off x="5322315" y="3959769"/>
            <a:ext cx="102423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401674" y="5104391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Oval 15"/>
          <p:cNvSpPr/>
          <p:nvPr/>
        </p:nvSpPr>
        <p:spPr>
          <a:xfrm>
            <a:off x="4891052" y="5104392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1948433" y="5104393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Oval 17"/>
          <p:cNvSpPr/>
          <p:nvPr/>
        </p:nvSpPr>
        <p:spPr>
          <a:xfrm>
            <a:off x="3459055" y="5104393"/>
            <a:ext cx="486383" cy="48638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9" name="Straight Connector 18"/>
          <p:cNvCxnSpPr>
            <a:stCxn id="17" idx="6"/>
            <a:endCxn id="18" idx="2"/>
          </p:cNvCxnSpPr>
          <p:nvPr/>
        </p:nvCxnSpPr>
        <p:spPr>
          <a:xfrm>
            <a:off x="2434816" y="5347585"/>
            <a:ext cx="10242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6"/>
            <a:endCxn id="16" idx="2"/>
          </p:cNvCxnSpPr>
          <p:nvPr/>
        </p:nvCxnSpPr>
        <p:spPr>
          <a:xfrm flipV="1">
            <a:off x="3945438" y="5347584"/>
            <a:ext cx="94561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6"/>
            <a:endCxn id="15" idx="2"/>
          </p:cNvCxnSpPr>
          <p:nvPr/>
        </p:nvCxnSpPr>
        <p:spPr>
          <a:xfrm flipV="1">
            <a:off x="5377435" y="5347583"/>
            <a:ext cx="102423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Down 21"/>
          <p:cNvSpPr/>
          <p:nvPr/>
        </p:nvSpPr>
        <p:spPr>
          <a:xfrm>
            <a:off x="4244169" y="4376439"/>
            <a:ext cx="389107" cy="5544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4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求最小边覆盖</a:t>
            </a:r>
            <a:r>
              <a:rPr lang="en-US" altLang="zh-CN" dirty="0"/>
              <a:t>Minimum Edge Cover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dirty="0"/>
              <a:t>设所有点数为</a:t>
            </a:r>
            <a:r>
              <a:rPr lang="en-US" altLang="zh-CN" dirty="0"/>
              <a:t>V</a:t>
            </a:r>
          </a:p>
          <a:p>
            <a:r>
              <a:rPr lang="zh-CN" altLang="en-US" dirty="0"/>
              <a:t>最大匹配数为</a:t>
            </a:r>
            <a:r>
              <a:rPr lang="en-US" altLang="zh-CN" dirty="0"/>
              <a:t>M</a:t>
            </a:r>
          </a:p>
          <a:p>
            <a:endParaRPr lang="en-US" altLang="zh-CN" dirty="0"/>
          </a:p>
          <a:p>
            <a:r>
              <a:rPr lang="zh-CN" altLang="en-US" dirty="0"/>
              <a:t>最小边覆盖 </a:t>
            </a:r>
            <a:r>
              <a:rPr lang="en-US" altLang="zh-CN" dirty="0"/>
              <a:t>E = V – M</a:t>
            </a:r>
          </a:p>
          <a:p>
            <a:r>
              <a:rPr lang="zh-CN" altLang="en-US" dirty="0"/>
              <a:t>证明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最大匹配为可以寻找到最大数量的匹配对，</a:t>
            </a:r>
            <a:endParaRPr lang="en-US" altLang="zh-CN" dirty="0"/>
          </a:p>
          <a:p>
            <a:r>
              <a:rPr lang="zh-CN" altLang="en-US" dirty="0"/>
              <a:t>显然最大匹配对数</a:t>
            </a:r>
            <a:r>
              <a:rPr lang="en-US" altLang="zh-CN" dirty="0"/>
              <a:t>+</a:t>
            </a:r>
            <a:r>
              <a:rPr lang="zh-CN" altLang="en-US" dirty="0"/>
              <a:t>剩余的点数即为最小边覆盖数，</a:t>
            </a:r>
            <a:endParaRPr lang="en-US" altLang="zh-CN" dirty="0"/>
          </a:p>
          <a:p>
            <a:r>
              <a:rPr lang="en-US" altLang="zh-CN" dirty="0"/>
              <a:t>E = M + V - 2M= V -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7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求最大匹配方法</a:t>
            </a:r>
            <a:r>
              <a:rPr lang="en-US" dirty="0"/>
              <a:t>Maximum Matching solution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最大流 </a:t>
            </a:r>
            <a:r>
              <a:rPr lang="en-US" sz="2800" dirty="0"/>
              <a:t>Max Flow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匈牙利 </a:t>
            </a:r>
            <a:r>
              <a:rPr lang="en-US" sz="2800" dirty="0"/>
              <a:t>Hungarian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/>
              <a:t>HK</a:t>
            </a:r>
            <a:r>
              <a:rPr lang="zh-CN" altLang="en-US" sz="2800" dirty="0"/>
              <a:t>算法 </a:t>
            </a:r>
            <a:r>
              <a:rPr lang="en-US" sz="2800" dirty="0"/>
              <a:t>Hopcroft-Karp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线性规划 </a:t>
            </a:r>
            <a:r>
              <a:rPr lang="en-US" sz="2800" dirty="0"/>
              <a:t>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279306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649&quot;&gt;&lt;object type=&quot;3&quot; unique_id=&quot;10650&quot;&gt;&lt;property id=&quot;20148&quot; value=&quot;5&quot;/&gt;&lt;property id=&quot;20300&quot; value=&quot;Slide 1&quot;/&gt;&lt;property id=&quot;20307&quot; value=&quot;257&quot;/&gt;&lt;/object&gt;&lt;object type=&quot;3&quot; unique_id=&quot;10651&quot;&gt;&lt;property id=&quot;20148&quot; value=&quot;5&quot;/&gt;&lt;property id=&quot;20300&quot; value=&quot;Slide 2&quot;/&gt;&lt;property id=&quot;20307&quot; value=&quot;272&quot;/&gt;&lt;/object&gt;&lt;object type=&quot;3&quot; unique_id=&quot;10652&quot;&gt;&lt;property id=&quot;20148&quot; value=&quot;5&quot;/&gt;&lt;property id=&quot;20300&quot; value=&quot;Slide 3&quot;/&gt;&lt;property id=&quot;20307&quot; value=&quot;416&quot;/&gt;&lt;/object&gt;&lt;object type=&quot;3&quot; unique_id=&quot;10653&quot;&gt;&lt;property id=&quot;20148&quot; value=&quot;5&quot;/&gt;&lt;property id=&quot;20300&quot; value=&quot;Slide 4&quot;/&gt;&lt;property id=&quot;20307&quot; value=&quot;406&quot;/&gt;&lt;/object&gt;&lt;object type=&quot;3&quot; unique_id=&quot;10654&quot;&gt;&lt;property id=&quot;20148&quot; value=&quot;5&quot;/&gt;&lt;property id=&quot;20300&quot; value=&quot;Slide 5&quot;/&gt;&lt;property id=&quot;20307&quot; value=&quot;418&quot;/&gt;&lt;/object&gt;&lt;object type=&quot;3&quot; unique_id=&quot;10655&quot;&gt;&lt;property id=&quot;20148&quot; value=&quot;5&quot;/&gt;&lt;property id=&quot;20300&quot; value=&quot;Slide 6&quot;/&gt;&lt;property id=&quot;20307&quot; value=&quot;414&quot;/&gt;&lt;/object&gt;&lt;object type=&quot;3&quot; unique_id=&quot;10656&quot;&gt;&lt;property id=&quot;20148&quot; value=&quot;5&quot;/&gt;&lt;property id=&quot;20300&quot; value=&quot;Slide 7 - &amp;quot;Template Slide&amp;quot;&quot;/&gt;&lt;property id=&quot;20307&quot; value=&quot;260&quot;/&gt;&lt;/object&gt;&lt;object type=&quot;3&quot; unique_id=&quot;10657&quot;&gt;&lt;property id=&quot;20148&quot; value=&quot;5&quot;/&gt;&lt;property id=&quot;20300&quot; value=&quot;Slide 8 - &amp;quot;Content Slide&amp;quot;&quot;/&gt;&lt;property id=&quot;20307&quot; value=&quot;360&quot;/&gt;&lt;/object&gt;&lt;object type=&quot;3&quot; unique_id=&quot;10658&quot;&gt;&lt;property id=&quot;20148&quot; value=&quot;5&quot;/&gt;&lt;property id=&quot;20300&quot; value=&quot;Slide 9 - &amp;quot;Template Slide with Subtitle&amp;quot;&quot;/&gt;&lt;property id=&quot;20307&quot; value=&quot;390&quot;/&gt;&lt;/object&gt;&lt;object type=&quot;3&quot; unique_id=&quot;10659&quot;&gt;&lt;property id=&quot;20148&quot; value=&quot;5&quot;/&gt;&lt;property id=&quot;20300&quot; value=&quot;Slide 10 - &amp;quot;Content Slide with Subtitle&amp;quot;&quot;/&gt;&lt;property id=&quot;20307&quot; value=&quot;378&quot;/&gt;&lt;/object&gt;&lt;object type=&quot;3&quot; unique_id=&quot;10660&quot;&gt;&lt;property id=&quot;20148&quot; value=&quot;5&quot;/&gt;&lt;property id=&quot;20300&quot; value=&quot;Slide 11 - &amp;quot;2 Column Content Slide&amp;quot;&quot;/&gt;&lt;property id=&quot;20307&quot; value=&quot;394&quot;/&gt;&lt;/object&gt;&lt;object type=&quot;3&quot; unique_id=&quot;10661&quot;&gt;&lt;property id=&quot;20148&quot; value=&quot;5&quot;/&gt;&lt;property id=&quot;20300&quot; value=&quot;Slide 12 - &amp;quot;2 Column Content Slide&amp;quot;&quot;/&gt;&lt;property id=&quot;20307&quot; value=&quot;403&quot;/&gt;&lt;/object&gt;&lt;object type=&quot;3&quot; unique_id=&quot;10662&quot;&gt;&lt;property id=&quot;20148&quot; value=&quot;5&quot;/&gt;&lt;property id=&quot;20300&quot; value=&quot;Slide 13 - &amp;quot;2 Column Content with Image Slide&amp;quot;&quot;/&gt;&lt;property id=&quot;20307&quot; value=&quot;363&quot;/&gt;&lt;/object&gt;&lt;object type=&quot;3&quot; unique_id=&quot;10663&quot;&gt;&lt;property id=&quot;20148&quot; value=&quot;5&quot;/&gt;&lt;property id=&quot;20300&quot; value=&quot;Slide 14 - &amp;quot;2 Column Content with Object Slide&amp;quot;&quot;/&gt;&lt;property id=&quot;20307&quot; value=&quot;353&quot;/&gt;&lt;/object&gt;&lt;object type=&quot;3&quot; unique_id=&quot;10664&quot;&gt;&lt;property id=&quot;20148&quot; value=&quot;5&quot;/&gt;&lt;property id=&quot;20300&quot; value=&quot;Slide 15 - &amp;quot;Agenda Slide&amp;quot;&quot;/&gt;&lt;property id=&quot;20307&quot; value=&quot;379&quot;/&gt;&lt;/object&gt;&lt;object type=&quot;3&quot; unique_id=&quot;10665&quot;&gt;&lt;property id=&quot;20148&quot; value=&quot;5&quot;/&gt;&lt;property id=&quot;20300&quot; value=&quot;Slide 16 - &amp;quot;Table Slide&amp;quot;&quot;/&gt;&lt;property id=&quot;20307&quot; value=&quot;404&quot;/&gt;&lt;/object&gt;&lt;object type=&quot;3&quot; unique_id=&quot;10666&quot;&gt;&lt;property id=&quot;20148&quot; value=&quot;5&quot;/&gt;&lt;property id=&quot;20300&quot; value=&quot;Slide 17 - &amp;quot;4 Column Content Slide&amp;quot;&quot;/&gt;&lt;property id=&quot;20307&quot; value=&quot;377&quot;/&gt;&lt;/object&gt;&lt;object type=&quot;3&quot; unique_id=&quot;10667&quot;&gt;&lt;property id=&quot;20148&quot; value=&quot;5&quot;/&gt;&lt;property id=&quot;20300&quot; value=&quot;Slide 18 - &amp;quot;2 Row Content with Object Slide&amp;quot;&quot;/&gt;&lt;property id=&quot;20307&quot; value=&quot;408&quot;/&gt;&lt;/object&gt;&lt;object type=&quot;3&quot; unique_id=&quot;10668&quot;&gt;&lt;property id=&quot;20148&quot; value=&quot;5&quot;/&gt;&lt;property id=&quot;20300&quot; value=&quot;Slide 19 - &amp;quot;2 Row Content with Object Slide&amp;quot;&quot;/&gt;&lt;property id=&quot;20307&quot; value=&quot;409&quot;/&gt;&lt;/object&gt;&lt;object type=&quot;3&quot; unique_id=&quot;10669&quot;&gt;&lt;property id=&quot;20148&quot; value=&quot;5&quot;/&gt;&lt;property id=&quot;20300&quot; value=&quot;Slide 20 - &amp;quot;4 Content Slide&amp;quot;&quot;/&gt;&lt;property id=&quot;20307&quot; value=&quot;410&quot;/&gt;&lt;/object&gt;&lt;object type=&quot;3&quot; unique_id=&quot;10670&quot;&gt;&lt;property id=&quot;20148&quot; value=&quot;5&quot;/&gt;&lt;property id=&quot;20300&quot; value=&quot;Slide 21 - &amp;quot;2 Column Image with 2 Content Slide&amp;quot;&quot;/&gt;&lt;property id=&quot;20307&quot; value=&quot;398&quot;/&gt;&lt;/object&gt;&lt;object type=&quot;3&quot; unique_id=&quot;10671&quot;&gt;&lt;property id=&quot;20148&quot; value=&quot;5&quot;/&gt;&lt;property id=&quot;20300&quot; value=&quot;Slide 22 - &amp;quot;3 Column Object with 3 Content Slide&amp;quot;&quot;/&gt;&lt;property id=&quot;20307&quot; value=&quot;411&quot;/&gt;&lt;/object&gt;&lt;object type=&quot;3&quot; unique_id=&quot;10672&quot;&gt;&lt;property id=&quot;20148&quot; value=&quot;5&quot;/&gt;&lt;property id=&quot;20300&quot; value=&quot;Slide 23 - &amp;quot;3 Column Content with Object Slide&amp;quot;&quot;/&gt;&lt;property id=&quot;20307&quot; value=&quot;364&quot;/&gt;&lt;/object&gt;&lt;object type=&quot;3&quot; unique_id=&quot;10673&quot;&gt;&lt;property id=&quot;20148&quot; value=&quot;5&quot;/&gt;&lt;property id=&quot;20300&quot; value=&quot;Slide 24 - &amp;quot;Timeline Slide&amp;quot;&quot;/&gt;&lt;property id=&quot;20307&quot; value=&quot;389&quot;/&gt;&lt;/object&gt;&lt;object type=&quot;3&quot; unique_id=&quot;10674&quot;&gt;&lt;property id=&quot;20148&quot; value=&quot;5&quot;/&gt;&lt;property id=&quot;20300&quot; value=&quot;Slide 25 - &amp;quot;3 Statement Slide&amp;quot;&quot;/&gt;&lt;property id=&quot;20307&quot; value=&quot;382&quot;/&gt;&lt;/object&gt;&lt;object type=&quot;3&quot; unique_id=&quot;10675&quot;&gt;&lt;property id=&quot;20148&quot; value=&quot;5&quot;/&gt;&lt;property id=&quot;20300&quot; value=&quot;Slide 26 - &amp;quot;5 Row Statement Slide&amp;quot;&quot;/&gt;&lt;property id=&quot;20307&quot; value=&quot;396&quot;/&gt;&lt;/object&gt;&lt;object type=&quot;3&quot; unique_id=&quot;10676&quot;&gt;&lt;property id=&quot;20148&quot; value=&quot;5&quot;/&gt;&lt;property id=&quot;20300&quot; value=&quot;Slide 27 - &amp;quot;6 Statement Slide&amp;quot;&quot;/&gt;&lt;property id=&quot;20307&quot; value=&quot;385&quot;/&gt;&lt;/object&gt;&lt;object type=&quot;3&quot; unique_id=&quot;10677&quot;&gt;&lt;property id=&quot;20148&quot; value=&quot;5&quot;/&gt;&lt;property id=&quot;20300&quot; value=&quot;Slide 28 - &amp;quot;Key Statistics Slide&amp;quot;&quot;/&gt;&lt;property id=&quot;20307&quot; value=&quot;412&quot;/&gt;&lt;/object&gt;&lt;object type=&quot;3&quot; unique_id=&quot;10678&quot;&gt;&lt;property id=&quot;20148&quot; value=&quot;5&quot;/&gt;&lt;property id=&quot;20300&quot; value=&quot;Slide 29 - &amp;quot;Pyramid Slide&amp;quot;&quot;/&gt;&lt;property id=&quot;20307&quot; value=&quot;387&quot;/&gt;&lt;/object&gt;&lt;object type=&quot;3&quot; unique_id=&quot;10679&quot;&gt;&lt;property id=&quot;20148&quot; value=&quot;5&quot;/&gt;&lt;property id=&quot;20300&quot; value=&quot;Slide 30 - &amp;quot;Team Slide&amp;quot;&quot;/&gt;&lt;property id=&quot;20307&quot; value=&quot;388&quot;/&gt;&lt;/object&gt;&lt;object type=&quot;3&quot; unique_id=&quot;10680&quot;&gt;&lt;property id=&quot;20148&quot; value=&quot;5&quot;/&gt;&lt;property id=&quot;20300&quot; value=&quot;Slide 31 - &amp;quot;Map Slide&amp;quot;&quot;/&gt;&lt;property id=&quot;20307&quot; value=&quot;395&quot;/&gt;&lt;/object&gt;&lt;object type=&quot;3&quot; unique_id=&quot;10681&quot;&gt;&lt;property id=&quot;20148&quot; value=&quot;5&quot;/&gt;&lt;property id=&quot;20300&quot; value=&quot;Slide 32&quot;/&gt;&lt;property id=&quot;20307&quot; value=&quot;380&quot;/&gt;&lt;/object&gt;&lt;object type=&quot;3&quot; unique_id=&quot;10682&quot;&gt;&lt;property id=&quot;20148&quot; value=&quot;5&quot;/&gt;&lt;property id=&quot;20300&quot; value=&quot;Slide 33 - &amp;quot;Fonts and Colors&amp;quot;&quot;/&gt;&lt;property id=&quot;20307&quot; value=&quot;267&quot;/&gt;&lt;/object&gt;&lt;/object&gt;&lt;object type=&quot;8&quot; unique_id=&quot;10717&quot;&gt;&lt;/object&gt;&lt;/object&gt;&lt;/database&gt;"/>
  <p:tag name="MMPROD_NEXTUNIQUEID" val="10011"/>
  <p:tag name="SECTOMILLISECCONVERTED" val="1"/>
</p:tagLst>
</file>

<file path=ppt/theme/theme1.xml><?xml version="1.0" encoding="utf-8"?>
<a:theme xmlns:a="http://schemas.openxmlformats.org/drawingml/2006/main" name="Advantest Confidential">
  <a:themeElements>
    <a:clrScheme name="ADVANTEST Color Template">
      <a:dk1>
        <a:sysClr val="windowText" lastClr="000000"/>
      </a:dk1>
      <a:lt1>
        <a:sysClr val="window" lastClr="FFFFFF"/>
      </a:lt1>
      <a:dk2>
        <a:srgbClr val="3F3F3F"/>
      </a:dk2>
      <a:lt2>
        <a:srgbClr val="F8F8F8"/>
      </a:lt2>
      <a:accent1>
        <a:srgbClr val="005777"/>
      </a:accent1>
      <a:accent2>
        <a:srgbClr val="FF7E00"/>
      </a:accent2>
      <a:accent3>
        <a:srgbClr val="651366"/>
      </a:accent3>
      <a:accent4>
        <a:srgbClr val="25993F"/>
      </a:accent4>
      <a:accent5>
        <a:srgbClr val="05A8B3"/>
      </a:accent5>
      <a:accent6>
        <a:srgbClr val="8C003D"/>
      </a:accent6>
      <a:hlink>
        <a:srgbClr val="0082B3"/>
      </a:hlink>
      <a:folHlink>
        <a:srgbClr val="00297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 anchorCtr="0">
        <a:noAutofit/>
      </a:bodyPr>
      <a:lstStyle>
        <a:defPPr algn="l">
          <a:defRPr sz="18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89C359221F84CA6C8A700AD48302A" ma:contentTypeVersion="80" ma:contentTypeDescription="Create a new document." ma:contentTypeScope="" ma:versionID="7f1b69666764536ca83cd4f66a5de8eb">
  <xsd:schema xmlns:xsd="http://www.w3.org/2001/XMLSchema" xmlns:xs="http://www.w3.org/2001/XMLSchema" xmlns:p="http://schemas.microsoft.com/office/2006/metadata/properties" xmlns:ns2="d62b6ecb-acff-4b24-a527-ff2b271ebe71" xmlns:ns3="06fa9243-f6f6-4c83-8c18-4e880acd4ff6" targetNamespace="http://schemas.microsoft.com/office/2006/metadata/properties" ma:root="true" ma:fieldsID="4cf60bc16ef00a7b9ff0485273d25568" ns2:_="" ns3:_="">
    <xsd:import namespace="d62b6ecb-acff-4b24-a527-ff2b271ebe71"/>
    <xsd:import namespace="06fa9243-f6f6-4c83-8c18-4e880acd4f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2:_dlc_DocId" minOccurs="0"/>
                <xsd:element ref="ns2:_dlc_DocIdUrl" minOccurs="0"/>
                <xsd:element ref="ns2:_dlc_DocIdPersistId" minOccurs="0"/>
                <xsd:element ref="ns3:MediaServiceLocation" minOccurs="0"/>
                <xsd:element ref="ns3:Notes0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6ecb-acff-4b24-a527-ff2b271ebe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a9243-f6f6-4c83-8c18-4e880acd4f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Notes0" ma:index="19" nillable="true" ma:displayName="Notes" ma:internalName="Notes0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62b6ecb-acff-4b24-a527-ff2b271ebe71">23CEHAA2X2SM-2102554853-59070</_dlc_DocId>
    <_dlc_DocIdUrl xmlns="d62b6ecb-acff-4b24-a527-ff2b271ebe71">
      <Url>https://slidegenius365.sharepoint.com/_layouts/15/DocIdRedir.aspx?ID=23CEHAA2X2SM-2102554853-59070</Url>
      <Description>23CEHAA2X2SM-2102554853-59070</Description>
    </_dlc_DocIdUrl>
    <Notes0 xmlns="06fa9243-f6f6-4c83-8c18-4e880acd4ff6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C9F652-C25E-4B16-BCBF-75C765A64E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b6ecb-acff-4b24-a527-ff2b271ebe71"/>
    <ds:schemaRef ds:uri="06fa9243-f6f6-4c83-8c18-4e880acd4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AF8F4F-8132-4C24-B822-CF780AC169FB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427FCF1-701E-42FC-904D-F2B1C7DA1AAB}">
  <ds:schemaRefs>
    <ds:schemaRef ds:uri="http://schemas.microsoft.com/office/2006/metadata/properties"/>
    <ds:schemaRef ds:uri="http://schemas.microsoft.com/office/infopath/2007/PartnerControls"/>
    <ds:schemaRef ds:uri="d62b6ecb-acff-4b24-a527-ff2b271ebe71"/>
    <ds:schemaRef ds:uri="06fa9243-f6f6-4c83-8c18-4e880acd4ff6"/>
  </ds:schemaRefs>
</ds:datastoreItem>
</file>

<file path=customXml/itemProps4.xml><?xml version="1.0" encoding="utf-8"?>
<ds:datastoreItem xmlns:ds="http://schemas.openxmlformats.org/officeDocument/2006/customXml" ds:itemID="{1BFD69E8-2D27-44A0-A2D2-C7F9E0A311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7225</TotalTime>
  <Words>781</Words>
  <Application>Microsoft Office PowerPoint</Application>
  <PresentationFormat>On-screen Show (4:3)</PresentationFormat>
  <Paragraphs>149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宋体</vt:lpstr>
      <vt:lpstr>Arial</vt:lpstr>
      <vt:lpstr>Calibri</vt:lpstr>
      <vt:lpstr>Cambria Math</vt:lpstr>
      <vt:lpstr>Corbel</vt:lpstr>
      <vt:lpstr>Courier New</vt:lpstr>
      <vt:lpstr>Wingdings</vt:lpstr>
      <vt:lpstr>Advantest Confidential</vt:lpstr>
      <vt:lpstr>PowerPoint Presentation</vt:lpstr>
      <vt:lpstr>PowerPoint Presentation</vt:lpstr>
      <vt:lpstr>问题描述</vt:lpstr>
      <vt:lpstr>模型----二分图（Bipartite Graph）</vt:lpstr>
      <vt:lpstr>问题转换</vt:lpstr>
      <vt:lpstr>二分图性质</vt:lpstr>
      <vt:lpstr>二分图性质</vt:lpstr>
      <vt:lpstr>求最小边覆盖Minimum Edge Cover</vt:lpstr>
      <vt:lpstr>求最大匹配方法Maximum Matching solution</vt:lpstr>
      <vt:lpstr>最大流Max Flow</vt:lpstr>
      <vt:lpstr>最大流演示Max Flow </vt:lpstr>
      <vt:lpstr>匈牙利算法求最大匹配</vt:lpstr>
      <vt:lpstr>匈牙利算法演示</vt:lpstr>
      <vt:lpstr>Hopcroft-Karp算法</vt:lpstr>
      <vt:lpstr>HK 算法示例</vt:lpstr>
      <vt:lpstr>HK算法演示</vt:lpstr>
      <vt:lpstr>线性规划Linear Programming</vt:lpstr>
      <vt:lpstr>线性规划Linear Programming</vt:lpstr>
      <vt:lpstr>More details in the sharing session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SG Developer</dc:creator>
  <cp:lastModifiedBy>King, Phill</cp:lastModifiedBy>
  <cp:revision>510</cp:revision>
  <dcterms:created xsi:type="dcterms:W3CDTF">2017-07-28T19:18:52Z</dcterms:created>
  <dcterms:modified xsi:type="dcterms:W3CDTF">2020-08-10T05:05:14Z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0312bdfa-806a-4373-a48d-1a45e78deaf4</vt:lpwstr>
  </property>
</Properties>
</file>